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54" r:id="rId2"/>
    <p:sldId id="385" r:id="rId3"/>
    <p:sldId id="408" r:id="rId4"/>
    <p:sldId id="420" r:id="rId5"/>
    <p:sldId id="357" r:id="rId6"/>
    <p:sldId id="430" r:id="rId7"/>
    <p:sldId id="263" r:id="rId8"/>
    <p:sldId id="264" r:id="rId9"/>
    <p:sldId id="265" r:id="rId10"/>
    <p:sldId id="273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7" r:id="rId21"/>
    <p:sldId id="281" r:id="rId22"/>
    <p:sldId id="322" r:id="rId23"/>
    <p:sldId id="297" r:id="rId24"/>
    <p:sldId id="318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795B"/>
    <a:srgbClr val="2B75B3"/>
    <a:srgbClr val="124668"/>
    <a:srgbClr val="AF2B14"/>
    <a:srgbClr val="E6E6E6"/>
    <a:srgbClr val="CC594A"/>
    <a:srgbClr val="DC8B82"/>
    <a:srgbClr val="F8B2BD"/>
    <a:srgbClr val="C15466"/>
    <a:srgbClr val="195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876" autoAdjust="0"/>
    <p:restoredTop sz="75138" autoAdjust="0"/>
  </p:normalViewPr>
  <p:slideViewPr>
    <p:cSldViewPr>
      <p:cViewPr varScale="1">
        <p:scale>
          <a:sx n="113" d="100"/>
          <a:sy n="113" d="100"/>
        </p:scale>
        <p:origin x="-158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28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86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1499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4358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8937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1602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5615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419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764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3671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307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25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5BB6E-C017-4F33-A026-147B56E3B93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555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如果你是第一次接触在线学习，你可能第一次听说“尔雅通识课”。实际上，全国范围内已有</a:t>
            </a:r>
            <a:r>
              <a:rPr lang="en-US" altLang="zh-CN" dirty="0"/>
              <a:t>4000</a:t>
            </a:r>
            <a:r>
              <a:rPr lang="zh-CN" altLang="en-US" dirty="0"/>
              <a:t>万学生人次通过学习尔雅课程获得相应的学分。所以你不是一个人在战斗，还有来自全国</a:t>
            </a:r>
            <a:r>
              <a:rPr lang="en-US" altLang="zh-CN" dirty="0"/>
              <a:t>1700</a:t>
            </a:r>
            <a:r>
              <a:rPr lang="zh-CN" altLang="en-US" dirty="0"/>
              <a:t>多所高校的学生和你一起学习。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学习尔雅通识课究竟有什么好处？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你将有机会对话各大</a:t>
            </a:r>
            <a:r>
              <a:rPr lang="en-US" altLang="zh-CN" dirty="0"/>
              <a:t>211</a:t>
            </a:r>
            <a:r>
              <a:rPr lang="zh-CN" altLang="en-US" dirty="0"/>
              <a:t>、</a:t>
            </a:r>
            <a:r>
              <a:rPr lang="en-US" altLang="zh-CN" dirty="0"/>
              <a:t>985</a:t>
            </a:r>
            <a:r>
              <a:rPr lang="zh-CN" altLang="en-US" dirty="0"/>
              <a:t>高校的名师大家，去学习本校生抢破头也抢不上的课程。如果以后打算考研，这将是你不错的接触导师的方式。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在线学习是一种个性化的学习，学习节奏自己把控，什么时候学，学什么，学几遍都是自己说了算。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尔雅通识课还支持手机端学习，而且资源更丰富、互动更及时，通过</a:t>
            </a:r>
            <a:r>
              <a:rPr lang="en-US" altLang="zh-CN" dirty="0"/>
              <a:t>App</a:t>
            </a:r>
            <a:r>
              <a:rPr lang="zh-CN" altLang="en-US" dirty="0"/>
              <a:t>“学习通”你可以把那些零散的时间，比如排队打饭、上自习、回家路上等都利用起来。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整个学习过程并不孤独，你可以随时和一起学习的小伙伴交流，可以向授课老师提问，可以及时分享有趣的内容。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尔雅属于超星集团的通识课品牌，超星集团有着</a:t>
            </a:r>
            <a:r>
              <a:rPr lang="en-US" altLang="zh-CN" dirty="0"/>
              <a:t>20</a:t>
            </a:r>
            <a:r>
              <a:rPr lang="zh-CN" altLang="en-US" dirty="0"/>
              <a:t>多年图书、教学资源的积累，</a:t>
            </a:r>
            <a:r>
              <a:rPr lang="en-US" altLang="zh-CN" dirty="0"/>
              <a:t>3000</a:t>
            </a:r>
            <a:r>
              <a:rPr lang="zh-CN" altLang="en-US" dirty="0"/>
              <a:t>万册的资源都可为你所用，从</a:t>
            </a:r>
            <a:r>
              <a:rPr lang="en-US" altLang="zh-CN" dirty="0"/>
              <a:t>《</a:t>
            </a:r>
            <a:r>
              <a:rPr lang="zh-CN" altLang="en-US" dirty="0"/>
              <a:t>冰与火之歌</a:t>
            </a:r>
            <a:r>
              <a:rPr lang="en-US" altLang="zh-CN" dirty="0"/>
              <a:t>》</a:t>
            </a:r>
            <a:r>
              <a:rPr lang="zh-CN" altLang="en-US" dirty="0"/>
              <a:t>到</a:t>
            </a:r>
            <a:r>
              <a:rPr lang="en-US" altLang="zh-CN" dirty="0"/>
              <a:t>BBC</a:t>
            </a:r>
            <a:r>
              <a:rPr lang="zh-CN" altLang="en-US" dirty="0"/>
              <a:t>纪录片，这些都能在“学习通”上获得。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33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67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·</a:t>
            </a:r>
            <a:r>
              <a:rPr lang="zh-CN" altLang="en-US" dirty="0"/>
              <a:t>完成任务点才能获得课程成绩。任务点分布在课程视频、章节测验，还有课程末尾的阅读任务。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在指定时间内完成学习、考试。留意学校的通知，把握好时间和节奏，准时完成课程学习，准时参加考试。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遇到状况找客服。比如账号问题、登录问题、学习进度问题，都可以点击课程学习页面上的“在线客服”咨询。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课程难题问答疑团队。尔雅有一支由专业人员和授课老师组成的课程内容答疑团队，课程学习的过程中，如果有疑问，可以在那里获得答案。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34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10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15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385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CAB94A9-2774-480C-9E24-177E28A16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81" y="0"/>
            <a:ext cx="9321290" cy="51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3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63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7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8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65158EC-3403-4EFF-8221-A535922F4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sp>
        <p:nvSpPr>
          <p:cNvPr id="12" name="文本框 37">
            <a:extLst>
              <a:ext uri="{FF2B5EF4-FFF2-40B4-BE49-F238E27FC236}">
                <a16:creationId xmlns="" xmlns:a16="http://schemas.microsoft.com/office/drawing/2014/main" id="{4C4D0784-F669-43B4-913E-68F75BC7A2F2}"/>
              </a:ext>
            </a:extLst>
          </p:cNvPr>
          <p:cNvSpPr txBox="1"/>
          <p:nvPr/>
        </p:nvSpPr>
        <p:spPr>
          <a:xfrm>
            <a:off x="2684275" y="145092"/>
            <a:ext cx="3118448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algn="ctr" defTabSz="685869">
              <a:defRPr/>
            </a:pPr>
            <a:r>
              <a:rPr lang="zh-CN" altLang="en-US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登录学习通加入答疑</a:t>
            </a:r>
            <a:r>
              <a:rPr lang="en-US" altLang="zh-CN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活动群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A82FD4DB-BEBA-4622-BFFE-2D9BF935BF87}"/>
              </a:ext>
            </a:extLst>
          </p:cNvPr>
          <p:cNvGrpSpPr/>
          <p:nvPr/>
        </p:nvGrpSpPr>
        <p:grpSpPr>
          <a:xfrm>
            <a:off x="899592" y="843557"/>
            <a:ext cx="2448272" cy="3989167"/>
            <a:chOff x="1024255" y="982980"/>
            <a:chExt cx="3019425" cy="5047615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625E7723-1EA3-4D11-B9AF-049E31379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255" y="982980"/>
              <a:ext cx="3019425" cy="504761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1FB8B1FB-B448-4899-B471-DD4257C7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570" y="1824355"/>
              <a:ext cx="2297430" cy="33204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7427B091-78E9-4488-BBA6-45AA6FC31FA3}"/>
              </a:ext>
            </a:extLst>
          </p:cNvPr>
          <p:cNvSpPr txBox="1"/>
          <p:nvPr/>
        </p:nvSpPr>
        <p:spPr>
          <a:xfrm>
            <a:off x="3779912" y="991480"/>
            <a:ext cx="5040560" cy="32316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登录方式</a:t>
            </a:r>
          </a:p>
          <a:p>
            <a:endParaRPr lang="en-US" altLang="zh-CN" sz="20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、点击头像位置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、手机号注册登录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、单位认证：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）输入并选择本校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2)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输入学号，初始密码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123456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完成认证</a:t>
            </a: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2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3479" y="1832541"/>
            <a:ext cx="5172122" cy="1810870"/>
            <a:chOff x="1982580" y="1832281"/>
            <a:chExt cx="5173918" cy="1811499"/>
          </a:xfrm>
        </p:grpSpPr>
        <p:cxnSp>
          <p:nvCxnSpPr>
            <p:cNvPr id="69" name="Straight Connector 37"/>
            <p:cNvCxnSpPr/>
            <p:nvPr/>
          </p:nvCxnSpPr>
          <p:spPr>
            <a:xfrm rot="8040000" flipH="1" flipV="1">
              <a:off x="2743165" y="2746622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Diamond 38"/>
            <p:cNvSpPr/>
            <p:nvPr/>
          </p:nvSpPr>
          <p:spPr bwMode="auto">
            <a:xfrm>
              <a:off x="1982580" y="2664251"/>
              <a:ext cx="979529" cy="979528"/>
            </a:xfrm>
            <a:prstGeom prst="diamond">
              <a:avLst/>
            </a:prstGeom>
            <a:solidFill>
              <a:srgbClr val="0FA0D7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99"/>
            </a:p>
          </p:txBody>
        </p:sp>
        <p:cxnSp>
          <p:nvCxnSpPr>
            <p:cNvPr id="67" name="Straight Connector 41"/>
            <p:cNvCxnSpPr/>
            <p:nvPr/>
          </p:nvCxnSpPr>
          <p:spPr>
            <a:xfrm rot="13440000" flipH="1" flipV="1">
              <a:off x="3566506" y="2742777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iamond 42"/>
            <p:cNvSpPr/>
            <p:nvPr/>
          </p:nvSpPr>
          <p:spPr bwMode="auto">
            <a:xfrm rot="5400000">
              <a:off x="2820830" y="1832280"/>
              <a:ext cx="979528" cy="979529"/>
            </a:xfrm>
            <a:prstGeom prst="diamond">
              <a:avLst/>
            </a:prstGeom>
            <a:solidFill>
              <a:srgbClr val="FFC000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99"/>
            </a:p>
          </p:txBody>
        </p:sp>
        <p:cxnSp>
          <p:nvCxnSpPr>
            <p:cNvPr id="65" name="Straight Connector 45"/>
            <p:cNvCxnSpPr/>
            <p:nvPr/>
          </p:nvCxnSpPr>
          <p:spPr>
            <a:xfrm rot="8040000" flipH="1" flipV="1">
              <a:off x="4422460" y="2746623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46"/>
            <p:cNvSpPr/>
            <p:nvPr/>
          </p:nvSpPr>
          <p:spPr bwMode="auto">
            <a:xfrm>
              <a:off x="3661875" y="2664252"/>
              <a:ext cx="979529" cy="979528"/>
            </a:xfrm>
            <a:prstGeom prst="diamond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99"/>
            </a:p>
          </p:txBody>
        </p:sp>
        <p:cxnSp>
          <p:nvCxnSpPr>
            <p:cNvPr id="63" name="Straight Connector 49"/>
            <p:cNvCxnSpPr/>
            <p:nvPr/>
          </p:nvCxnSpPr>
          <p:spPr>
            <a:xfrm rot="13440000" flipH="1" flipV="1">
              <a:off x="5245801" y="2742778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50"/>
            <p:cNvSpPr/>
            <p:nvPr/>
          </p:nvSpPr>
          <p:spPr bwMode="auto">
            <a:xfrm rot="5400000">
              <a:off x="4500126" y="1832281"/>
              <a:ext cx="979528" cy="979529"/>
            </a:xfrm>
            <a:prstGeom prst="diamond">
              <a:avLst/>
            </a:prstGeom>
            <a:solidFill>
              <a:srgbClr val="075283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99"/>
            </a:p>
          </p:txBody>
        </p:sp>
        <p:cxnSp>
          <p:nvCxnSpPr>
            <p:cNvPr id="61" name="Straight Connector 53"/>
            <p:cNvCxnSpPr/>
            <p:nvPr/>
          </p:nvCxnSpPr>
          <p:spPr>
            <a:xfrm rot="8040000" flipH="1" flipV="1">
              <a:off x="6099304" y="2746623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iamond 54"/>
            <p:cNvSpPr/>
            <p:nvPr/>
          </p:nvSpPr>
          <p:spPr bwMode="auto">
            <a:xfrm>
              <a:off x="5338719" y="2664252"/>
              <a:ext cx="979529" cy="979528"/>
            </a:xfrm>
            <a:prstGeom prst="diamond">
              <a:avLst/>
            </a:prstGeom>
            <a:solidFill>
              <a:srgbClr val="FFC000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99"/>
            </a:p>
          </p:txBody>
        </p:sp>
        <p:sp>
          <p:nvSpPr>
            <p:cNvPr id="14" name="Diamond 55"/>
            <p:cNvSpPr/>
            <p:nvPr/>
          </p:nvSpPr>
          <p:spPr bwMode="auto">
            <a:xfrm rot="5400000">
              <a:off x="6176970" y="1832281"/>
              <a:ext cx="979528" cy="979529"/>
            </a:xfrm>
            <a:prstGeom prst="diamond">
              <a:avLst/>
            </a:prstGeom>
            <a:solidFill>
              <a:srgbClr val="0FA0D7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99"/>
            </a:p>
          </p:txBody>
        </p:sp>
        <p:grpSp>
          <p:nvGrpSpPr>
            <p:cNvPr id="15" name="Group 56"/>
            <p:cNvGrpSpPr/>
            <p:nvPr/>
          </p:nvGrpSpPr>
          <p:grpSpPr>
            <a:xfrm>
              <a:off x="2295559" y="2942166"/>
              <a:ext cx="353571" cy="423674"/>
              <a:chOff x="3735388" y="3473450"/>
              <a:chExt cx="184150" cy="220663"/>
            </a:xfrm>
            <a:solidFill>
              <a:schemeClr val="bg1"/>
            </a:solidFill>
          </p:grpSpPr>
          <p:sp>
            <p:nvSpPr>
              <p:cNvPr id="58" name="Freeform: Shape 57"/>
              <p:cNvSpPr>
                <a:spLocks/>
              </p:cNvSpPr>
              <p:nvPr/>
            </p:nvSpPr>
            <p:spPr bwMode="auto">
              <a:xfrm>
                <a:off x="3773488" y="3473450"/>
                <a:ext cx="104775" cy="104775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41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21" y="6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6" y="21"/>
                  </a:cxn>
                  <a:cxn ang="0">
                    <a:pos x="21" y="6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32" y="41"/>
                      <a:pt x="41" y="32"/>
                      <a:pt x="41" y="21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1"/>
                      <a:pt x="21" y="41"/>
                    </a:cubicBezTo>
                    <a:close/>
                    <a:moveTo>
                      <a:pt x="21" y="6"/>
                    </a:moveTo>
                    <a:cubicBezTo>
                      <a:pt x="29" y="6"/>
                      <a:pt x="36" y="12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2" y="36"/>
                      <a:pt x="6" y="29"/>
                      <a:pt x="6" y="21"/>
                    </a:cubicBezTo>
                    <a:cubicBezTo>
                      <a:pt x="6" y="12"/>
                      <a:pt x="12" y="6"/>
                      <a:pt x="2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59" name="Freeform: Shape 58"/>
              <p:cNvSpPr>
                <a:spLocks/>
              </p:cNvSpPr>
              <p:nvPr/>
            </p:nvSpPr>
            <p:spPr bwMode="auto">
              <a:xfrm>
                <a:off x="3735388" y="3586163"/>
                <a:ext cx="184150" cy="107950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48" y="0"/>
                  </a:cxn>
                  <a:cxn ang="0">
                    <a:pos x="45" y="1"/>
                  </a:cxn>
                  <a:cxn ang="0">
                    <a:pos x="36" y="1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36" y="42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44" y="20"/>
                  </a:cxn>
                  <a:cxn ang="0">
                    <a:pos x="42" y="18"/>
                  </a:cxn>
                  <a:cxn ang="0">
                    <a:pos x="39" y="16"/>
                  </a:cxn>
                  <a:cxn ang="0">
                    <a:pos x="49" y="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8" y="20"/>
                  </a:cxn>
                  <a:cxn ang="0">
                    <a:pos x="19" y="8"/>
                  </a:cxn>
                  <a:cxn ang="0">
                    <a:pos x="23" y="6"/>
                  </a:cxn>
                  <a:cxn ang="0">
                    <a:pos x="32" y="16"/>
                  </a:cxn>
                  <a:cxn ang="0">
                    <a:pos x="38" y="36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34" y="24"/>
                  </a:cxn>
                  <a:cxn ang="0">
                    <a:pos x="34" y="36"/>
                  </a:cxn>
                  <a:cxn ang="0">
                    <a:pos x="6" y="20"/>
                  </a:cxn>
                  <a:cxn ang="0">
                    <a:pos x="16" y="10"/>
                  </a:cxn>
                  <a:cxn ang="0">
                    <a:pos x="27" y="23"/>
                  </a:cxn>
                  <a:cxn ang="0">
                    <a:pos x="29" y="23"/>
                  </a:cxn>
                  <a:cxn ang="0">
                    <a:pos x="32" y="21"/>
                  </a:cxn>
                  <a:cxn ang="0">
                    <a:pos x="36" y="18"/>
                  </a:cxn>
                  <a:cxn ang="0">
                    <a:pos x="40" y="21"/>
                  </a:cxn>
                  <a:cxn ang="0">
                    <a:pos x="43" y="23"/>
                  </a:cxn>
                  <a:cxn ang="0">
                    <a:pos x="44" y="24"/>
                  </a:cxn>
                  <a:cxn ang="0">
                    <a:pos x="45" y="23"/>
                  </a:cxn>
                  <a:cxn ang="0">
                    <a:pos x="56" y="10"/>
                  </a:cxn>
                  <a:cxn ang="0">
                    <a:pos x="66" y="20"/>
                  </a:cxn>
                  <a:cxn ang="0">
                    <a:pos x="38" y="36"/>
                  </a:cxn>
                </a:cxnLst>
                <a:rect l="0" t="0" r="r" b="b"/>
                <a:pathLst>
                  <a:path w="72" h="42">
                    <a:moveTo>
                      <a:pt x="71" y="19"/>
                    </a:moveTo>
                    <a:cubicBezTo>
                      <a:pt x="66" y="10"/>
                      <a:pt x="58" y="3"/>
                      <a:pt x="48" y="0"/>
                    </a:cubicBezTo>
                    <a:cubicBezTo>
                      <a:pt x="47" y="0"/>
                      <a:pt x="46" y="0"/>
                      <a:pt x="45" y="1"/>
                    </a:cubicBezTo>
                    <a:cubicBezTo>
                      <a:pt x="43" y="6"/>
                      <a:pt x="40" y="9"/>
                      <a:pt x="36" y="12"/>
                    </a:cubicBezTo>
                    <a:cubicBezTo>
                      <a:pt x="32" y="9"/>
                      <a:pt x="29" y="6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4" y="3"/>
                      <a:pt x="6" y="10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8" y="34"/>
                      <a:pt x="21" y="42"/>
                      <a:pt x="36" y="42"/>
                    </a:cubicBezTo>
                    <a:cubicBezTo>
                      <a:pt x="50" y="42"/>
                      <a:pt x="64" y="34"/>
                      <a:pt x="71" y="21"/>
                    </a:cubicBezTo>
                    <a:cubicBezTo>
                      <a:pt x="72" y="20"/>
                      <a:pt x="72" y="19"/>
                      <a:pt x="71" y="19"/>
                    </a:cubicBezTo>
                    <a:close/>
                    <a:moveTo>
                      <a:pt x="49" y="6"/>
                    </a:moveTo>
                    <a:cubicBezTo>
                      <a:pt x="50" y="6"/>
                      <a:pt x="52" y="7"/>
                      <a:pt x="53" y="8"/>
                    </a:cubicBezTo>
                    <a:cubicBezTo>
                      <a:pt x="51" y="12"/>
                      <a:pt x="48" y="16"/>
                      <a:pt x="44" y="20"/>
                    </a:cubicBezTo>
                    <a:cubicBezTo>
                      <a:pt x="43" y="19"/>
                      <a:pt x="43" y="19"/>
                      <a:pt x="42" y="18"/>
                    </a:cubicBezTo>
                    <a:cubicBezTo>
                      <a:pt x="41" y="18"/>
                      <a:pt x="40" y="17"/>
                      <a:pt x="39" y="16"/>
                    </a:cubicBezTo>
                    <a:cubicBezTo>
                      <a:pt x="43" y="13"/>
                      <a:pt x="46" y="10"/>
                      <a:pt x="49" y="6"/>
                    </a:cubicBezTo>
                    <a:close/>
                    <a:moveTo>
                      <a:pt x="32" y="16"/>
                    </a:moveTo>
                    <a:cubicBezTo>
                      <a:pt x="31" y="17"/>
                      <a:pt x="30" y="18"/>
                      <a:pt x="29" y="18"/>
                    </a:cubicBezTo>
                    <a:cubicBezTo>
                      <a:pt x="29" y="19"/>
                      <a:pt x="28" y="19"/>
                      <a:pt x="28" y="20"/>
                    </a:cubicBezTo>
                    <a:cubicBezTo>
                      <a:pt x="24" y="16"/>
                      <a:pt x="21" y="12"/>
                      <a:pt x="19" y="8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10"/>
                      <a:pt x="29" y="13"/>
                      <a:pt x="32" y="16"/>
                    </a:cubicBezTo>
                    <a:close/>
                    <a:moveTo>
                      <a:pt x="38" y="36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3"/>
                      <a:pt x="37" y="23"/>
                      <a:pt x="36" y="23"/>
                    </a:cubicBezTo>
                    <a:cubicBezTo>
                      <a:pt x="35" y="23"/>
                      <a:pt x="34" y="23"/>
                      <a:pt x="34" y="24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23" y="36"/>
                      <a:pt x="12" y="30"/>
                      <a:pt x="6" y="20"/>
                    </a:cubicBezTo>
                    <a:cubicBezTo>
                      <a:pt x="8" y="16"/>
                      <a:pt x="12" y="12"/>
                      <a:pt x="16" y="10"/>
                    </a:cubicBezTo>
                    <a:cubicBezTo>
                      <a:pt x="18" y="14"/>
                      <a:pt x="22" y="19"/>
                      <a:pt x="27" y="23"/>
                    </a:cubicBezTo>
                    <a:cubicBezTo>
                      <a:pt x="27" y="24"/>
                      <a:pt x="28" y="24"/>
                      <a:pt x="29" y="23"/>
                    </a:cubicBez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0"/>
                      <a:pt x="34" y="19"/>
                      <a:pt x="36" y="18"/>
                    </a:cubicBezTo>
                    <a:cubicBezTo>
                      <a:pt x="37" y="19"/>
                      <a:pt x="39" y="20"/>
                      <a:pt x="40" y="21"/>
                    </a:cubicBezTo>
                    <a:cubicBezTo>
                      <a:pt x="41" y="22"/>
                      <a:pt x="42" y="23"/>
                      <a:pt x="43" y="23"/>
                    </a:cubicBezTo>
                    <a:cubicBezTo>
                      <a:pt x="43" y="24"/>
                      <a:pt x="43" y="24"/>
                      <a:pt x="44" y="24"/>
                    </a:cubicBezTo>
                    <a:cubicBezTo>
                      <a:pt x="44" y="24"/>
                      <a:pt x="45" y="24"/>
                      <a:pt x="45" y="23"/>
                    </a:cubicBezTo>
                    <a:cubicBezTo>
                      <a:pt x="50" y="19"/>
                      <a:pt x="53" y="14"/>
                      <a:pt x="56" y="10"/>
                    </a:cubicBezTo>
                    <a:cubicBezTo>
                      <a:pt x="60" y="12"/>
                      <a:pt x="63" y="16"/>
                      <a:pt x="66" y="20"/>
                    </a:cubicBezTo>
                    <a:cubicBezTo>
                      <a:pt x="60" y="30"/>
                      <a:pt x="49" y="36"/>
                      <a:pt x="38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  <p:grpSp>
          <p:nvGrpSpPr>
            <p:cNvPr id="16" name="Group 59"/>
            <p:cNvGrpSpPr/>
            <p:nvPr/>
          </p:nvGrpSpPr>
          <p:grpSpPr>
            <a:xfrm>
              <a:off x="3170339" y="2183964"/>
              <a:ext cx="280737" cy="276161"/>
              <a:chOff x="4797425" y="4017963"/>
              <a:chExt cx="195263" cy="192088"/>
            </a:xfrm>
            <a:solidFill>
              <a:schemeClr val="bg1"/>
            </a:solidFill>
          </p:grpSpPr>
          <p:sp>
            <p:nvSpPr>
              <p:cNvPr id="53" name="Freeform: Shape 60"/>
              <p:cNvSpPr>
                <a:spLocks/>
              </p:cNvSpPr>
              <p:nvPr/>
            </p:nvSpPr>
            <p:spPr bwMode="auto">
              <a:xfrm>
                <a:off x="4833938" y="4017963"/>
                <a:ext cx="7938" cy="95250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3" y="35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5"/>
                  </a:cxn>
                  <a:cxn ang="0">
                    <a:pos x="1" y="37"/>
                  </a:cxn>
                </a:cxnLst>
                <a:rect l="0" t="0" r="r" b="b"/>
                <a:pathLst>
                  <a:path w="3" h="37">
                    <a:moveTo>
                      <a:pt x="1" y="37"/>
                    </a:moveTo>
                    <a:cubicBezTo>
                      <a:pt x="2" y="37"/>
                      <a:pt x="3" y="36"/>
                      <a:pt x="3" y="3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54" name="Freeform: Shape 61"/>
              <p:cNvSpPr>
                <a:spLocks/>
              </p:cNvSpPr>
              <p:nvPr/>
            </p:nvSpPr>
            <p:spPr bwMode="auto">
              <a:xfrm>
                <a:off x="4860925" y="4017963"/>
                <a:ext cx="11113" cy="58738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4" y="2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1"/>
                  </a:cxn>
                  <a:cxn ang="0">
                    <a:pos x="2" y="23"/>
                  </a:cxn>
                </a:cxnLst>
                <a:rect l="0" t="0" r="r" b="b"/>
                <a:pathLst>
                  <a:path w="4" h="23">
                    <a:moveTo>
                      <a:pt x="2" y="23"/>
                    </a:moveTo>
                    <a:cubicBezTo>
                      <a:pt x="3" y="23"/>
                      <a:pt x="4" y="22"/>
                      <a:pt x="4" y="2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55" name="Freeform: Shape 62"/>
              <p:cNvSpPr>
                <a:spLocks/>
              </p:cNvSpPr>
              <p:nvPr/>
            </p:nvSpPr>
            <p:spPr bwMode="auto">
              <a:xfrm>
                <a:off x="4892675" y="4017963"/>
                <a:ext cx="7938" cy="7620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3" y="28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8"/>
                  </a:cxn>
                  <a:cxn ang="0">
                    <a:pos x="2" y="30"/>
                  </a:cxn>
                </a:cxnLst>
                <a:rect l="0" t="0" r="r" b="b"/>
                <a:pathLst>
                  <a:path w="3" h="30">
                    <a:moveTo>
                      <a:pt x="2" y="30"/>
                    </a:moveTo>
                    <a:cubicBezTo>
                      <a:pt x="3" y="30"/>
                      <a:pt x="3" y="29"/>
                      <a:pt x="3" y="2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56" name="Freeform: Shape 63"/>
              <p:cNvSpPr>
                <a:spLocks/>
              </p:cNvSpPr>
              <p:nvPr/>
            </p:nvSpPr>
            <p:spPr bwMode="auto">
              <a:xfrm>
                <a:off x="4922838" y="4017963"/>
                <a:ext cx="7938" cy="38100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3" y="1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2" y="15"/>
                  </a:cxn>
                </a:cxnLst>
                <a:rect l="0" t="0" r="r" b="b"/>
                <a:pathLst>
                  <a:path w="3" h="15">
                    <a:moveTo>
                      <a:pt x="2" y="15"/>
                    </a:moveTo>
                    <a:cubicBezTo>
                      <a:pt x="2" y="15"/>
                      <a:pt x="3" y="15"/>
                      <a:pt x="3" y="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2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57" name="Freeform: Shape 64"/>
              <p:cNvSpPr>
                <a:spLocks/>
              </p:cNvSpPr>
              <p:nvPr/>
            </p:nvSpPr>
            <p:spPr bwMode="auto">
              <a:xfrm>
                <a:off x="4797425" y="4017963"/>
                <a:ext cx="195263" cy="192088"/>
              </a:xfrm>
              <a:custGeom>
                <a:avLst/>
                <a:gdLst/>
                <a:ahLst/>
                <a:cxnLst>
                  <a:cxn ang="0">
                    <a:pos x="73" y="23"/>
                  </a:cxn>
                  <a:cxn ang="0">
                    <a:pos x="64" y="70"/>
                  </a:cxn>
                  <a:cxn ang="0">
                    <a:pos x="62" y="32"/>
                  </a:cxn>
                  <a:cxn ang="0">
                    <a:pos x="61" y="70"/>
                  </a:cxn>
                  <a:cxn ang="0">
                    <a:pos x="52" y="51"/>
                  </a:cxn>
                  <a:cxn ang="0">
                    <a:pos x="49" y="51"/>
                  </a:cxn>
                  <a:cxn ang="0">
                    <a:pos x="40" y="70"/>
                  </a:cxn>
                  <a:cxn ang="0">
                    <a:pos x="39" y="57"/>
                  </a:cxn>
                  <a:cxn ang="0">
                    <a:pos x="37" y="70"/>
                  </a:cxn>
                  <a:cxn ang="0">
                    <a:pos x="29" y="56"/>
                  </a:cxn>
                  <a:cxn ang="0">
                    <a:pos x="25" y="56"/>
                  </a:cxn>
                  <a:cxn ang="0">
                    <a:pos x="17" y="70"/>
                  </a:cxn>
                  <a:cxn ang="0">
                    <a:pos x="15" y="67"/>
                  </a:cxn>
                  <a:cxn ang="0">
                    <a:pos x="14" y="70"/>
                  </a:cxn>
                  <a:cxn ang="0">
                    <a:pos x="28" y="39"/>
                  </a:cxn>
                  <a:cxn ang="0">
                    <a:pos x="43" y="46"/>
                  </a:cxn>
                  <a:cxn ang="0">
                    <a:pos x="71" y="14"/>
                  </a:cxn>
                  <a:cxn ang="0">
                    <a:pos x="74" y="16"/>
                  </a:cxn>
                  <a:cxn ang="0">
                    <a:pos x="73" y="2"/>
                  </a:cxn>
                  <a:cxn ang="0">
                    <a:pos x="71" y="0"/>
                  </a:cxn>
                  <a:cxn ang="0">
                    <a:pos x="58" y="5"/>
                  </a:cxn>
                  <a:cxn ang="0">
                    <a:pos x="66" y="6"/>
                  </a:cxn>
                  <a:cxn ang="0">
                    <a:pos x="28" y="34"/>
                  </a:cxn>
                  <a:cxn ang="0">
                    <a:pos x="5" y="65"/>
                  </a:cxn>
                  <a:cxn ang="0">
                    <a:pos x="2" y="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73" y="75"/>
                  </a:cxn>
                  <a:cxn ang="0">
                    <a:pos x="76" y="72"/>
                  </a:cxn>
                  <a:cxn ang="0">
                    <a:pos x="74" y="22"/>
                  </a:cxn>
                </a:cxnLst>
                <a:rect l="0" t="0" r="r" b="b"/>
                <a:pathLst>
                  <a:path w="76" h="75">
                    <a:moveTo>
                      <a:pt x="74" y="22"/>
                    </a:moveTo>
                    <a:cubicBezTo>
                      <a:pt x="73" y="22"/>
                      <a:pt x="73" y="22"/>
                      <a:pt x="73" y="23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3"/>
                      <a:pt x="63" y="32"/>
                      <a:pt x="62" y="32"/>
                    </a:cubicBezTo>
                    <a:cubicBezTo>
                      <a:pt x="62" y="32"/>
                      <a:pt x="61" y="33"/>
                      <a:pt x="61" y="3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0"/>
                      <a:pt x="51" y="49"/>
                      <a:pt x="51" y="49"/>
                    </a:cubicBezTo>
                    <a:cubicBezTo>
                      <a:pt x="50" y="49"/>
                      <a:pt x="49" y="50"/>
                      <a:pt x="49" y="51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7"/>
                      <a:pt x="40" y="57"/>
                      <a:pt x="39" y="57"/>
                    </a:cubicBezTo>
                    <a:cubicBezTo>
                      <a:pt x="38" y="57"/>
                      <a:pt x="37" y="57"/>
                      <a:pt x="37" y="58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4"/>
                      <a:pt x="27" y="54"/>
                    </a:cubicBezTo>
                    <a:cubicBezTo>
                      <a:pt x="26" y="54"/>
                      <a:pt x="25" y="55"/>
                      <a:pt x="25" y="56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8"/>
                      <a:pt x="16" y="67"/>
                      <a:pt x="15" y="67"/>
                    </a:cubicBezTo>
                    <a:cubicBezTo>
                      <a:pt x="14" y="67"/>
                      <a:pt x="14" y="68"/>
                      <a:pt x="14" y="68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1" y="47"/>
                      <a:pt x="43" y="47"/>
                      <a:pt x="43" y="46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5"/>
                      <a:pt x="72" y="16"/>
                      <a:pt x="73" y="16"/>
                    </a:cubicBezTo>
                    <a:cubicBezTo>
                      <a:pt x="73" y="16"/>
                      <a:pt x="73" y="16"/>
                      <a:pt x="74" y="16"/>
                    </a:cubicBezTo>
                    <a:cubicBezTo>
                      <a:pt x="75" y="15"/>
                      <a:pt x="76" y="14"/>
                      <a:pt x="76" y="13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4"/>
                      <a:pt x="58" y="5"/>
                    </a:cubicBezTo>
                    <a:cubicBezTo>
                      <a:pt x="58" y="6"/>
                      <a:pt x="59" y="7"/>
                      <a:pt x="61" y="7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6" y="34"/>
                      <a:pt x="25" y="3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5"/>
                      <a:pt x="75" y="74"/>
                      <a:pt x="75" y="74"/>
                    </a:cubicBezTo>
                    <a:cubicBezTo>
                      <a:pt x="76" y="73"/>
                      <a:pt x="76" y="73"/>
                      <a:pt x="76" y="7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5" y="22"/>
                      <a:pt x="7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  <p:grpSp>
          <p:nvGrpSpPr>
            <p:cNvPr id="17" name="Group 65"/>
            <p:cNvGrpSpPr/>
            <p:nvPr/>
          </p:nvGrpSpPr>
          <p:grpSpPr>
            <a:xfrm>
              <a:off x="4035142" y="2973975"/>
              <a:ext cx="232995" cy="360082"/>
              <a:chOff x="5403850" y="3486150"/>
              <a:chExt cx="139700" cy="215900"/>
            </a:xfrm>
            <a:solidFill>
              <a:schemeClr val="bg1"/>
            </a:solidFill>
          </p:grpSpPr>
          <p:sp>
            <p:nvSpPr>
              <p:cNvPr id="51" name="Freeform: Shape 66"/>
              <p:cNvSpPr>
                <a:spLocks/>
              </p:cNvSpPr>
              <p:nvPr/>
            </p:nvSpPr>
            <p:spPr bwMode="auto">
              <a:xfrm>
                <a:off x="5438775" y="3522663"/>
                <a:ext cx="69850" cy="155575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6" y="47"/>
                  </a:cxn>
                  <a:cxn ang="0">
                    <a:pos x="22" y="57"/>
                  </a:cxn>
                  <a:cxn ang="0">
                    <a:pos x="5" y="57"/>
                  </a:cxn>
                  <a:cxn ang="0">
                    <a:pos x="15" y="40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16"/>
                  </a:cxn>
                  <a:cxn ang="0">
                    <a:pos x="24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8" y="3"/>
                  </a:cxn>
                  <a:cxn ang="0">
                    <a:pos x="19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39"/>
                  </a:cxn>
                  <a:cxn ang="0">
                    <a:pos x="12" y="39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2" y="61"/>
                  </a:cxn>
                  <a:cxn ang="0">
                    <a:pos x="25" y="61"/>
                  </a:cxn>
                  <a:cxn ang="0">
                    <a:pos x="27" y="60"/>
                  </a:cxn>
                  <a:cxn ang="0">
                    <a:pos x="27" y="58"/>
                  </a:cxn>
                  <a:cxn ang="0">
                    <a:pos x="19" y="45"/>
                  </a:cxn>
                  <a:cxn ang="0">
                    <a:pos x="17" y="44"/>
                  </a:cxn>
                </a:cxnLst>
                <a:rect l="0" t="0" r="r" b="b"/>
                <a:pathLst>
                  <a:path w="27" h="61">
                    <a:moveTo>
                      <a:pt x="17" y="44"/>
                    </a:moveTo>
                    <a:cubicBezTo>
                      <a:pt x="16" y="45"/>
                      <a:pt x="16" y="46"/>
                      <a:pt x="16" y="4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2" y="11"/>
                      <a:pt x="12" y="9"/>
                      <a:pt x="11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1"/>
                      <a:pt x="26" y="61"/>
                      <a:pt x="27" y="60"/>
                    </a:cubicBezTo>
                    <a:cubicBezTo>
                      <a:pt x="27" y="60"/>
                      <a:pt x="27" y="59"/>
                      <a:pt x="27" y="5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8" y="44"/>
                      <a:pt x="17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52" name="Freeform: Shape 67"/>
              <p:cNvSpPr>
                <a:spLocks/>
              </p:cNvSpPr>
              <p:nvPr/>
            </p:nvSpPr>
            <p:spPr bwMode="auto">
              <a:xfrm>
                <a:off x="5403850" y="3486150"/>
                <a:ext cx="139700" cy="215900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38" y="49"/>
                  </a:cxn>
                  <a:cxn ang="0">
                    <a:pos x="38" y="35"/>
                  </a:cxn>
                  <a:cxn ang="0">
                    <a:pos x="43" y="26"/>
                  </a:cxn>
                  <a:cxn ang="0">
                    <a:pos x="54" y="8"/>
                  </a:cxn>
                  <a:cxn ang="0">
                    <a:pos x="55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1" y="2"/>
                  </a:cxn>
                  <a:cxn ang="0">
                    <a:pos x="1" y="8"/>
                  </a:cxn>
                  <a:cxn ang="0">
                    <a:pos x="12" y="26"/>
                  </a:cxn>
                  <a:cxn ang="0">
                    <a:pos x="17" y="35"/>
                  </a:cxn>
                  <a:cxn ang="0">
                    <a:pos x="17" y="49"/>
                  </a:cxn>
                  <a:cxn ang="0">
                    <a:pos x="12" y="58"/>
                  </a:cxn>
                  <a:cxn ang="0">
                    <a:pos x="1" y="76"/>
                  </a:cxn>
                  <a:cxn ang="0">
                    <a:pos x="1" y="82"/>
                  </a:cxn>
                  <a:cxn ang="0">
                    <a:pos x="6" y="84"/>
                  </a:cxn>
                  <a:cxn ang="0">
                    <a:pos x="16" y="84"/>
                  </a:cxn>
                  <a:cxn ang="0">
                    <a:pos x="28" y="84"/>
                  </a:cxn>
                  <a:cxn ang="0">
                    <a:pos x="49" y="84"/>
                  </a:cxn>
                  <a:cxn ang="0">
                    <a:pos x="54" y="82"/>
                  </a:cxn>
                  <a:cxn ang="0">
                    <a:pos x="54" y="76"/>
                  </a:cxn>
                  <a:cxn ang="0">
                    <a:pos x="43" y="58"/>
                  </a:cxn>
                  <a:cxn ang="0">
                    <a:pos x="28" y="79"/>
                  </a:cxn>
                  <a:cxn ang="0">
                    <a:pos x="16" y="79"/>
                  </a:cxn>
                  <a:cxn ang="0">
                    <a:pos x="6" y="79"/>
                  </a:cxn>
                  <a:cxn ang="0">
                    <a:pos x="17" y="61"/>
                  </a:cxn>
                  <a:cxn ang="0">
                    <a:pos x="23" y="50"/>
                  </a:cxn>
                  <a:cxn ang="0">
                    <a:pos x="23" y="34"/>
                  </a:cxn>
                  <a:cxn ang="0">
                    <a:pos x="17" y="24"/>
                  </a:cxn>
                  <a:cxn ang="0">
                    <a:pos x="6" y="5"/>
                  </a:cxn>
                  <a:cxn ang="0">
                    <a:pos x="28" y="5"/>
                  </a:cxn>
                  <a:cxn ang="0">
                    <a:pos x="39" y="5"/>
                  </a:cxn>
                  <a:cxn ang="0">
                    <a:pos x="49" y="5"/>
                  </a:cxn>
                  <a:cxn ang="0">
                    <a:pos x="38" y="24"/>
                  </a:cxn>
                  <a:cxn ang="0">
                    <a:pos x="33" y="34"/>
                  </a:cxn>
                  <a:cxn ang="0">
                    <a:pos x="33" y="50"/>
                  </a:cxn>
                  <a:cxn ang="0">
                    <a:pos x="38" y="61"/>
                  </a:cxn>
                  <a:cxn ang="0">
                    <a:pos x="49" y="79"/>
                  </a:cxn>
                  <a:cxn ang="0">
                    <a:pos x="28" y="79"/>
                  </a:cxn>
                </a:cxnLst>
                <a:rect l="0" t="0" r="r" b="b"/>
                <a:pathLst>
                  <a:path w="55" h="84">
                    <a:moveTo>
                      <a:pt x="43" y="58"/>
                    </a:move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1" y="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8"/>
                      <a:pt x="0" y="80"/>
                      <a:pt x="1" y="82"/>
                    </a:cubicBezTo>
                    <a:cubicBezTo>
                      <a:pt x="2" y="83"/>
                      <a:pt x="4" y="84"/>
                      <a:pt x="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1" y="84"/>
                      <a:pt x="53" y="83"/>
                      <a:pt x="54" y="82"/>
                    </a:cubicBezTo>
                    <a:cubicBezTo>
                      <a:pt x="55" y="80"/>
                      <a:pt x="55" y="78"/>
                      <a:pt x="54" y="76"/>
                    </a:cubicBezTo>
                    <a:lnTo>
                      <a:pt x="43" y="58"/>
                    </a:lnTo>
                    <a:close/>
                    <a:moveTo>
                      <a:pt x="28" y="79"/>
                    </a:moveTo>
                    <a:cubicBezTo>
                      <a:pt x="16" y="79"/>
                      <a:pt x="16" y="79"/>
                      <a:pt x="1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49" y="79"/>
                      <a:pt x="49" y="79"/>
                      <a:pt x="49" y="79"/>
                    </a:cubicBezTo>
                    <a:lnTo>
                      <a:pt x="28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  <p:grpSp>
          <p:nvGrpSpPr>
            <p:cNvPr id="18" name="Group 68"/>
            <p:cNvGrpSpPr/>
            <p:nvPr/>
          </p:nvGrpSpPr>
          <p:grpSpPr>
            <a:xfrm>
              <a:off x="4822203" y="2153136"/>
              <a:ext cx="335373" cy="337820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46" name="Freeform: Shape 69"/>
              <p:cNvSpPr>
                <a:spLocks/>
              </p:cNvSpPr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47" name="Freeform: Shape 70"/>
              <p:cNvSpPr>
                <a:spLocks/>
              </p:cNvSpPr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48" name="Freeform: Shape 71"/>
              <p:cNvSpPr>
                <a:spLocks/>
              </p:cNvSpPr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49" name="Freeform: Shape 72"/>
              <p:cNvSpPr>
                <a:spLocks/>
              </p:cNvSpPr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50" name="Freeform: Shape 73"/>
              <p:cNvSpPr>
                <a:spLocks/>
              </p:cNvSpPr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  <p:grpSp>
          <p:nvGrpSpPr>
            <p:cNvPr id="19" name="Group 105"/>
            <p:cNvGrpSpPr/>
            <p:nvPr/>
          </p:nvGrpSpPr>
          <p:grpSpPr>
            <a:xfrm>
              <a:off x="5636178" y="2965896"/>
              <a:ext cx="384613" cy="376256"/>
              <a:chOff x="4330307" y="3263047"/>
              <a:chExt cx="311937" cy="305157"/>
            </a:xfrm>
          </p:grpSpPr>
          <p:sp>
            <p:nvSpPr>
              <p:cNvPr id="42" name="Freeform: Shape 106"/>
              <p:cNvSpPr>
                <a:spLocks/>
              </p:cNvSpPr>
              <p:nvPr/>
            </p:nvSpPr>
            <p:spPr bwMode="auto">
              <a:xfrm>
                <a:off x="4425244" y="3355723"/>
                <a:ext cx="124323" cy="1243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43" name="Freeform: Shape 107"/>
              <p:cNvSpPr>
                <a:spLocks/>
              </p:cNvSpPr>
              <p:nvPr/>
            </p:nvSpPr>
            <p:spPr bwMode="auto">
              <a:xfrm>
                <a:off x="4330307" y="3263047"/>
                <a:ext cx="311937" cy="305157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44" name="Freeform: Shape 108"/>
              <p:cNvSpPr>
                <a:spLocks/>
              </p:cNvSpPr>
              <p:nvPr/>
            </p:nvSpPr>
            <p:spPr bwMode="auto">
              <a:xfrm>
                <a:off x="4395858" y="3330860"/>
                <a:ext cx="124323" cy="14466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45" name="Freeform: Shape 109"/>
              <p:cNvSpPr>
                <a:spLocks/>
              </p:cNvSpPr>
              <p:nvPr/>
            </p:nvSpPr>
            <p:spPr bwMode="auto">
              <a:xfrm>
                <a:off x="4441067" y="3355723"/>
                <a:ext cx="137886" cy="153708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  <p:grpSp>
          <p:nvGrpSpPr>
            <p:cNvPr id="20" name="Group 110"/>
            <p:cNvGrpSpPr/>
            <p:nvPr/>
          </p:nvGrpSpPr>
          <p:grpSpPr>
            <a:xfrm>
              <a:off x="6509757" y="2144140"/>
              <a:ext cx="313952" cy="355812"/>
              <a:chOff x="5380038" y="2333625"/>
              <a:chExt cx="190500" cy="215900"/>
            </a:xfrm>
            <a:solidFill>
              <a:schemeClr val="bg1"/>
            </a:solidFill>
          </p:grpSpPr>
          <p:sp>
            <p:nvSpPr>
              <p:cNvPr id="39" name="Freeform: Shape 111"/>
              <p:cNvSpPr>
                <a:spLocks/>
              </p:cNvSpPr>
              <p:nvPr/>
            </p:nvSpPr>
            <p:spPr bwMode="auto">
              <a:xfrm>
                <a:off x="5405438" y="2333625"/>
                <a:ext cx="165100" cy="161925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63" y="9"/>
                  </a:cxn>
                  <a:cxn ang="0">
                    <a:pos x="6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28" y="0"/>
                  </a:cxn>
                  <a:cxn ang="0">
                    <a:pos x="22" y="6"/>
                  </a:cxn>
                  <a:cxn ang="0">
                    <a:pos x="22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36" y="63"/>
                  </a:cxn>
                  <a:cxn ang="0">
                    <a:pos x="41" y="57"/>
                  </a:cxn>
                  <a:cxn ang="0">
                    <a:pos x="41" y="54"/>
                  </a:cxn>
                  <a:cxn ang="0">
                    <a:pos x="58" y="54"/>
                  </a:cxn>
                  <a:cxn ang="0">
                    <a:pos x="63" y="51"/>
                  </a:cxn>
                  <a:cxn ang="0">
                    <a:pos x="63" y="46"/>
                  </a:cxn>
                  <a:cxn ang="0">
                    <a:pos x="51" y="27"/>
                  </a:cxn>
                  <a:cxn ang="0">
                    <a:pos x="5" y="15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6" y="19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8" y="15"/>
                  </a:cxn>
                  <a:cxn ang="0">
                    <a:pos x="28" y="6"/>
                  </a:cxn>
                  <a:cxn ang="0">
                    <a:pos x="58" y="6"/>
                  </a:cxn>
                  <a:cxn ang="0">
                    <a:pos x="45" y="27"/>
                  </a:cxn>
                  <a:cxn ang="0">
                    <a:pos x="5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28" y="48"/>
                  </a:cxn>
                  <a:cxn ang="0">
                    <a:pos x="28" y="25"/>
                  </a:cxn>
                  <a:cxn ang="0">
                    <a:pos x="26" y="23"/>
                  </a:cxn>
                  <a:cxn ang="0">
                    <a:pos x="24" y="25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5" y="51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33" y="57"/>
                  </a:cxn>
                  <a:cxn ang="0">
                    <a:pos x="5" y="57"/>
                  </a:cxn>
                  <a:cxn ang="0">
                    <a:pos x="5" y="15"/>
                  </a:cxn>
                  <a:cxn ang="0">
                    <a:pos x="36" y="55"/>
                  </a:cxn>
                  <a:cxn ang="0">
                    <a:pos x="32" y="52"/>
                  </a:cxn>
                  <a:cxn ang="0">
                    <a:pos x="36" y="52"/>
                  </a:cxn>
                  <a:cxn ang="0">
                    <a:pos x="36" y="55"/>
                  </a:cxn>
                </a:cxnLst>
                <a:rect l="0" t="0" r="r" b="b"/>
                <a:pathLst>
                  <a:path w="64" h="63">
                    <a:moveTo>
                      <a:pt x="51" y="2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3" y="8"/>
                      <a:pt x="64" y="7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3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2" y="63"/>
                      <a:pt x="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9" y="63"/>
                      <a:pt x="41" y="60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3"/>
                      <a:pt x="63" y="51"/>
                    </a:cubicBezTo>
                    <a:cubicBezTo>
                      <a:pt x="64" y="49"/>
                      <a:pt x="64" y="47"/>
                      <a:pt x="63" y="46"/>
                    </a:cubicBezTo>
                    <a:lnTo>
                      <a:pt x="51" y="27"/>
                    </a:lnTo>
                    <a:close/>
                    <a:moveTo>
                      <a:pt x="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9"/>
                      <a:pt x="26" y="19"/>
                    </a:cubicBezTo>
                    <a:cubicBezTo>
                      <a:pt x="27" y="19"/>
                      <a:pt x="28" y="18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7" y="23"/>
                      <a:pt x="26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5" y="57"/>
                      <a:pt x="5" y="57"/>
                      <a:pt x="5" y="57"/>
                    </a:cubicBezTo>
                    <a:lnTo>
                      <a:pt x="5" y="15"/>
                    </a:lnTo>
                    <a:close/>
                    <a:moveTo>
                      <a:pt x="36" y="55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6" y="52"/>
                      <a:pt x="36" y="52"/>
                      <a:pt x="36" y="52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40" name="Freeform: Shape 112"/>
              <p:cNvSpPr>
                <a:spLocks/>
              </p:cNvSpPr>
              <p:nvPr/>
            </p:nvSpPr>
            <p:spPr bwMode="auto">
              <a:xfrm>
                <a:off x="5380038" y="2359025"/>
                <a:ext cx="15875" cy="1905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72"/>
                  </a:cxn>
                  <a:cxn ang="0">
                    <a:pos x="3" y="74"/>
                  </a:cxn>
                  <a:cxn ang="0">
                    <a:pos x="6" y="72"/>
                  </a:cxn>
                  <a:cxn ang="0">
                    <a:pos x="6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4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3" y="74"/>
                    </a:cubicBezTo>
                    <a:cubicBezTo>
                      <a:pt x="4" y="74"/>
                      <a:pt x="6" y="73"/>
                      <a:pt x="6" y="7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  <p:sp>
            <p:nvSpPr>
              <p:cNvPr id="41" name="Oval 113"/>
              <p:cNvSpPr>
                <a:spLocks/>
              </p:cNvSpPr>
              <p:nvPr/>
            </p:nvSpPr>
            <p:spPr bwMode="auto">
              <a:xfrm>
                <a:off x="5380038" y="2333625"/>
                <a:ext cx="15875" cy="142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99"/>
              </a:p>
            </p:txBody>
          </p:sp>
        </p:grpSp>
      </p:grpSp>
      <p:sp>
        <p:nvSpPr>
          <p:cNvPr id="70" name="文本框 37"/>
          <p:cNvSpPr txBox="1"/>
          <p:nvPr/>
        </p:nvSpPr>
        <p:spPr>
          <a:xfrm>
            <a:off x="2941241" y="203158"/>
            <a:ext cx="3368949" cy="346112"/>
          </a:xfrm>
          <a:prstGeom prst="rect">
            <a:avLst/>
          </a:prstGeom>
          <a:noFill/>
        </p:spPr>
        <p:txBody>
          <a:bodyPr wrap="none" lIns="68539" tIns="34270" rIns="68539" bIns="34270" rtlCol="0">
            <a:spAutoFit/>
          </a:bodyPr>
          <a:lstStyle/>
          <a:p>
            <a:pPr algn="ctr" defTabSz="685663">
              <a:defRPr/>
            </a:pPr>
            <a:r>
              <a:rPr lang="zh-CN" altLang="en-US" sz="1799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登录学习通之后你能获得什么？</a:t>
            </a:r>
            <a:endParaRPr lang="en-US" altLang="zh-CN" sz="1799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="" xmlns:a16="http://schemas.microsoft.com/office/drawing/2014/main" id="{938D03C8-5A6E-48BF-B576-BF785595610E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1875" y="376214"/>
            <a:ext cx="2939366" cy="5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="" xmlns:a16="http://schemas.microsoft.com/office/drawing/2014/main" id="{B8AE3EB0-54E6-4F03-BF5D-660BE55BAA33}"/>
              </a:ext>
            </a:extLst>
          </p:cNvPr>
          <p:cNvCxnSpPr>
            <a:cxnSpLocks/>
            <a:stCxn id="70" idx="3"/>
          </p:cNvCxnSpPr>
          <p:nvPr/>
        </p:nvCxnSpPr>
        <p:spPr>
          <a:xfrm>
            <a:off x="6310190" y="376214"/>
            <a:ext cx="2832224" cy="5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60"/>
          <p:cNvSpPr>
            <a:spLocks noChangeArrowheads="1"/>
          </p:cNvSpPr>
          <p:nvPr/>
        </p:nvSpPr>
        <p:spPr bwMode="auto">
          <a:xfrm>
            <a:off x="1508132" y="3827345"/>
            <a:ext cx="185435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zh-CN" alt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万集名师讲座</a:t>
            </a:r>
            <a:endParaRPr lang="en-US" altLang="zh-CN" sz="1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文本框 60"/>
          <p:cNvSpPr>
            <a:spLocks noChangeArrowheads="1"/>
          </p:cNvSpPr>
          <p:nvPr/>
        </p:nvSpPr>
        <p:spPr bwMode="auto">
          <a:xfrm>
            <a:off x="1130640" y="1627735"/>
            <a:ext cx="1982547" cy="46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23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3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万册图书</a:t>
            </a:r>
            <a:endParaRPr lang="en-US" altLang="zh-CN" sz="23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60"/>
          <p:cNvSpPr>
            <a:spLocks noChangeArrowheads="1"/>
          </p:cNvSpPr>
          <p:nvPr/>
        </p:nvSpPr>
        <p:spPr bwMode="auto">
          <a:xfrm>
            <a:off x="7172868" y="1884124"/>
            <a:ext cx="1146070" cy="59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名师公开课</a:t>
            </a:r>
            <a:endParaRPr lang="en-US" altLang="zh-CN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每周直播课</a:t>
            </a:r>
            <a:endParaRPr lang="en-US" altLang="zh-CN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文本框 60"/>
          <p:cNvSpPr>
            <a:spLocks noChangeArrowheads="1"/>
          </p:cNvSpPr>
          <p:nvPr/>
        </p:nvSpPr>
        <p:spPr bwMode="auto">
          <a:xfrm>
            <a:off x="4993244" y="4114385"/>
            <a:ext cx="2030620" cy="46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3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海量优质专题</a:t>
            </a:r>
            <a:endParaRPr lang="en-US" altLang="zh-CN" sz="23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73138" y="563528"/>
            <a:ext cx="1561390" cy="346112"/>
          </a:xfrm>
          <a:prstGeom prst="rect">
            <a:avLst/>
          </a:prstGeom>
          <a:noFill/>
        </p:spPr>
        <p:txBody>
          <a:bodyPr wrap="none" lIns="68539" tIns="34270" rIns="68539" bIns="34270" rtlCol="0">
            <a:spAutoFit/>
          </a:bodyPr>
          <a:lstStyle>
            <a:defPPr>
              <a:defRPr lang="en-US"/>
            </a:defPPr>
            <a:lvl1pPr algn="ctr" defTabSz="685869">
              <a:defRPr ker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海量资源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671683" y="1284759"/>
            <a:ext cx="2645959" cy="8460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23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快捷学术搜索引擎</a:t>
            </a:r>
            <a:endParaRPr lang="en-US" altLang="zh-CN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93558" y="3539488"/>
            <a:ext cx="1304712" cy="369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300</a:t>
            </a:r>
            <a:r>
              <a:rPr lang="zh-CN" alt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种报纸</a:t>
            </a:r>
            <a:endParaRPr lang="en-US" altLang="zh-CN" sz="1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22762" y="3148397"/>
            <a:ext cx="1447329" cy="369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6500</a:t>
            </a:r>
            <a:r>
              <a:rPr lang="zh-CN" alt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种期刊</a:t>
            </a:r>
            <a:endParaRPr lang="en-US" altLang="zh-CN" sz="1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4" name="image5.png"/>
          <p:cNvPicPr/>
          <p:nvPr/>
        </p:nvPicPr>
        <p:blipFill>
          <a:blip r:embed="rId3" cstate="print"/>
          <a:srcRect l="80893" t="85898"/>
          <a:stretch>
            <a:fillRect/>
          </a:stretch>
        </p:blipFill>
        <p:spPr>
          <a:xfrm>
            <a:off x="7607532" y="4526139"/>
            <a:ext cx="1536469" cy="61726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82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62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095770" y="107"/>
            <a:ext cx="3046387" cy="5143294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 descr="C:\Users\Administrator\Desktop\学习通截图\微信图片_201808241155342.jpg微信图片_20180824115534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8382349" y="265112"/>
              <a:ext cx="3559443" cy="632777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3045829" y="-5573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98" y="252200"/>
              <a:ext cx="3555104" cy="6323346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95" y="262306"/>
              <a:ext cx="3552238" cy="631825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923297" y="842929"/>
            <a:ext cx="2922655" cy="855312"/>
            <a:chOff x="3055948" y="3154007"/>
            <a:chExt cx="3897024" cy="1140460"/>
          </a:xfrm>
        </p:grpSpPr>
        <p:sp>
          <p:nvSpPr>
            <p:cNvPr id="25" name="矩形 24"/>
            <p:cNvSpPr/>
            <p:nvPr/>
          </p:nvSpPr>
          <p:spPr>
            <a:xfrm>
              <a:off x="3055948" y="3720427"/>
              <a:ext cx="701040" cy="574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/>
                <a:t>      </a:t>
              </a:r>
              <a:endParaRPr lang="zh-CN" altLang="en-US" sz="1350" dirty="0"/>
            </a:p>
          </p:txBody>
        </p:sp>
        <p:cxnSp>
          <p:nvCxnSpPr>
            <p:cNvPr id="35" name="直接箭头连接符 34"/>
            <p:cNvCxnSpPr>
              <a:stCxn id="25" idx="3"/>
            </p:cNvCxnSpPr>
            <p:nvPr/>
          </p:nvCxnSpPr>
          <p:spPr>
            <a:xfrm flipV="1">
              <a:off x="3757017" y="3154007"/>
              <a:ext cx="3195955" cy="853440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3223313" y="2277439"/>
            <a:ext cx="3254091" cy="964845"/>
            <a:chOff x="2435780" y="228200"/>
            <a:chExt cx="8455107" cy="1286397"/>
          </a:xfrm>
        </p:grpSpPr>
        <p:sp>
          <p:nvSpPr>
            <p:cNvPr id="36" name="矩形 35"/>
            <p:cNvSpPr/>
            <p:nvPr/>
          </p:nvSpPr>
          <p:spPr>
            <a:xfrm>
              <a:off x="2435780" y="866319"/>
              <a:ext cx="2045411" cy="6482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cxnSp>
          <p:nvCxnSpPr>
            <p:cNvPr id="39" name="直接箭头连接符 38"/>
            <p:cNvCxnSpPr/>
            <p:nvPr/>
          </p:nvCxnSpPr>
          <p:spPr>
            <a:xfrm flipV="1">
              <a:off x="4481191" y="228200"/>
              <a:ext cx="6409696" cy="938448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hape 575"/>
          <p:cNvSpPr/>
          <p:nvPr/>
        </p:nvSpPr>
        <p:spPr>
          <a:xfrm>
            <a:off x="98160" y="16949"/>
            <a:ext cx="1781263" cy="58072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拓展资源</a:t>
            </a:r>
            <a:endParaRPr lang="zh-CN" altLang="en-US" sz="23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CA4130F7-64E4-4905-8025-779683E772DB}"/>
              </a:ext>
            </a:extLst>
          </p:cNvPr>
          <p:cNvGrpSpPr/>
          <p:nvPr/>
        </p:nvGrpSpPr>
        <p:grpSpPr>
          <a:xfrm>
            <a:off x="5431048" y="346977"/>
            <a:ext cx="1902232" cy="745897"/>
            <a:chOff x="2435780" y="866320"/>
            <a:chExt cx="5279555" cy="2044066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44B8BD5E-F438-45C4-9350-8BA72DA227E9}"/>
                </a:ext>
              </a:extLst>
            </p:cNvPr>
            <p:cNvSpPr/>
            <p:nvPr/>
          </p:nvSpPr>
          <p:spPr>
            <a:xfrm>
              <a:off x="2435780" y="866320"/>
              <a:ext cx="1083022" cy="6482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="" xmlns:a16="http://schemas.microsoft.com/office/drawing/2014/main" id="{E70C027B-4DD1-48CD-9FB3-D2DC08656BF4}"/>
                </a:ext>
              </a:extLst>
            </p:cNvPr>
            <p:cNvCxnSpPr>
              <a:cxnSpLocks/>
            </p:cNvCxnSpPr>
            <p:nvPr/>
          </p:nvCxnSpPr>
          <p:spPr>
            <a:xfrm>
              <a:off x="3683676" y="1196463"/>
              <a:ext cx="4031659" cy="1713923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9874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2082" y="99"/>
            <a:ext cx="3046454" cy="5143302"/>
          </a:xfrm>
          <a:prstGeom prst="rect">
            <a:avLst/>
          </a:prstGeom>
        </p:spPr>
      </p:pic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6095942" y="99"/>
            <a:ext cx="3046454" cy="514330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048926" y="107"/>
            <a:ext cx="3046387" cy="5143294"/>
            <a:chOff x="3049984" y="8"/>
            <a:chExt cx="3047445" cy="5145080"/>
          </a:xfrm>
        </p:grpSpPr>
        <p:grpSp>
          <p:nvGrpSpPr>
            <p:cNvPr id="6" name="组合 5"/>
            <p:cNvGrpSpPr/>
            <p:nvPr/>
          </p:nvGrpSpPr>
          <p:grpSpPr>
            <a:xfrm>
              <a:off x="3049984" y="8"/>
              <a:ext cx="3047445" cy="5145080"/>
              <a:chOff x="4062616" y="10"/>
              <a:chExt cx="4062006" cy="6857990"/>
            </a:xfrm>
          </p:grpSpPr>
          <p:pic>
            <p:nvPicPr>
              <p:cNvPr id="9" name="图片 8" descr="图片包含 电子产品, 监视器, 计算机, 陈列&#10;&#10;已生成极高可信度的说明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8679" r="2" b="8595"/>
              <a:stretch>
                <a:fillRect/>
              </a:stretch>
            </p:blipFill>
            <p:spPr>
              <a:xfrm>
                <a:off x="4062616" y="10"/>
                <a:ext cx="4062006" cy="685799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" name="图片 4" descr="C:\Users\Administrator\Desktop\学习通截图\微信图片_20180824104621.jpg微信图片_20180824104621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4306698" y="249383"/>
                <a:ext cx="3559810" cy="6328980"/>
              </a:xfrm>
              <a:prstGeom prst="rect">
                <a:avLst/>
              </a:prstGeom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1901" y="4599478"/>
              <a:ext cx="2443611" cy="335818"/>
            </a:xfrm>
            <a:prstGeom prst="rect">
              <a:avLst/>
            </a:prstGeom>
          </p:spPr>
        </p:pic>
      </p:grpSp>
      <p:pic>
        <p:nvPicPr>
          <p:cNvPr id="4" name="图片 3" descr="C:\Users\Administrator\Desktop\学习通截图\微信图片_201808241046211.jpg微信图片_2018082410462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281672" y="176068"/>
            <a:ext cx="2683089" cy="4769460"/>
          </a:xfrm>
          <a:prstGeom prst="rect">
            <a:avLst/>
          </a:prstGeom>
        </p:spPr>
      </p:pic>
      <p:pic>
        <p:nvPicPr>
          <p:cNvPr id="35" name="image5.png"/>
          <p:cNvPicPr/>
          <p:nvPr/>
        </p:nvPicPr>
        <p:blipFill>
          <a:blip r:embed="rId7" cstate="print"/>
          <a:srcRect l="80893" t="85898"/>
          <a:stretch>
            <a:fillRect/>
          </a:stretch>
        </p:blipFill>
        <p:spPr>
          <a:xfrm>
            <a:off x="7989927" y="4534759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0" name="组合 19"/>
          <p:cNvGrpSpPr/>
          <p:nvPr/>
        </p:nvGrpSpPr>
        <p:grpSpPr>
          <a:xfrm>
            <a:off x="3233928" y="871339"/>
            <a:ext cx="3028379" cy="438504"/>
            <a:chOff x="332979" y="2060848"/>
            <a:chExt cx="4037995" cy="477501"/>
          </a:xfrm>
        </p:grpSpPr>
        <p:sp>
          <p:nvSpPr>
            <p:cNvPr id="21" name="箭头: 下 20"/>
            <p:cNvSpPr/>
            <p:nvPr/>
          </p:nvSpPr>
          <p:spPr>
            <a:xfrm rot="17687752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4" y="187129"/>
            <a:ext cx="2668600" cy="474655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9585" y="1309844"/>
            <a:ext cx="2817387" cy="473850"/>
            <a:chOff x="332979" y="2060848"/>
            <a:chExt cx="4037995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9" y="2060848"/>
              <a:ext cx="989739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45104" y="23686"/>
            <a:ext cx="1873971" cy="45874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799" dirty="0">
                <a:sym typeface="+mn-lt"/>
              </a:rPr>
              <a:t>课程在线学习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CC18D10-0975-4F1D-851B-4755EBF7A663}"/>
              </a:ext>
            </a:extLst>
          </p:cNvPr>
          <p:cNvSpPr txBox="1"/>
          <p:nvPr/>
        </p:nvSpPr>
        <p:spPr>
          <a:xfrm>
            <a:off x="753812" y="871339"/>
            <a:ext cx="1175919" cy="369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799" dirty="0"/>
          </a:p>
        </p:txBody>
      </p:sp>
    </p:spTree>
    <p:extLst>
      <p:ext uri="{BB962C8B-B14F-4D97-AF65-F5344CB8AC3E}">
        <p14:creationId xmlns:p14="http://schemas.microsoft.com/office/powerpoint/2010/main" val="1803767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2082" y="99"/>
            <a:ext cx="3046454" cy="514330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58927" y="13917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05009.jpg微信图片_2018082410500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299966" y="249383"/>
              <a:ext cx="3559810" cy="6328980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3620966" y="795883"/>
            <a:ext cx="555286" cy="32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圆角矩形 10"/>
          <p:cNvSpPr/>
          <p:nvPr/>
        </p:nvSpPr>
        <p:spPr>
          <a:xfrm>
            <a:off x="6210734" y="2726421"/>
            <a:ext cx="2653126" cy="11999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看视频时：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：第一次视频不可以拖拽。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：中间会跳出题目，答对才能继续观看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：视频不支持后台播放。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1350" dirty="0">
              <a:solidFill>
                <a:srgbClr val="FF0000"/>
              </a:solidFill>
            </a:endParaRPr>
          </a:p>
        </p:txBody>
      </p:sp>
      <p:pic>
        <p:nvPicPr>
          <p:cNvPr id="2" name="图片 1" descr="C:\Users\Administrator\Desktop\学习通截图\微信图片_201808241046211.jpg微信图片_2018082410462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0431" y="199640"/>
            <a:ext cx="2655944" cy="4722313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87505" y="795190"/>
            <a:ext cx="2705420" cy="2189761"/>
            <a:chOff x="3422882" y="3605551"/>
            <a:chExt cx="3372251" cy="2919793"/>
          </a:xfrm>
        </p:grpSpPr>
        <p:sp>
          <p:nvSpPr>
            <p:cNvPr id="31" name="矩形 30"/>
            <p:cNvSpPr/>
            <p:nvPr/>
          </p:nvSpPr>
          <p:spPr>
            <a:xfrm>
              <a:off x="3422882" y="6181093"/>
              <a:ext cx="1234483" cy="3442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cxnSp>
          <p:nvCxnSpPr>
            <p:cNvPr id="32" name="直接箭头连接符 31"/>
            <p:cNvCxnSpPr/>
            <p:nvPr/>
          </p:nvCxnSpPr>
          <p:spPr>
            <a:xfrm flipV="1">
              <a:off x="3708425" y="5949280"/>
              <a:ext cx="215759" cy="2318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圆角矩形 10"/>
            <p:cNvSpPr/>
            <p:nvPr/>
          </p:nvSpPr>
          <p:spPr>
            <a:xfrm>
              <a:off x="3862686" y="3605551"/>
              <a:ext cx="2932447" cy="244827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900" dirty="0">
                <a:solidFill>
                  <a:srgbClr val="FF0000"/>
                </a:solidFill>
              </a:endParaRPr>
            </a:p>
            <a:p>
              <a:endParaRPr lang="en-US" altLang="zh-CN" sz="900" dirty="0">
                <a:solidFill>
                  <a:srgbClr val="FF0000"/>
                </a:solidFill>
              </a:endParaRPr>
            </a:p>
            <a:p>
              <a:endParaRPr lang="en-US" altLang="zh-CN" sz="900" dirty="0">
                <a:solidFill>
                  <a:srgbClr val="FF0000"/>
                </a:solidFill>
              </a:endParaRPr>
            </a:p>
            <a:p>
              <a:r>
                <a:rPr lang="zh-CN" altLang="en-US" sz="1350" dirty="0">
                  <a:solidFill>
                    <a:schemeClr val="accent2"/>
                  </a:solidFill>
                </a:rPr>
                <a:t>任务点</a:t>
              </a:r>
              <a:r>
                <a:rPr lang="zh-CN" altLang="en-US" sz="1350" dirty="0">
                  <a:solidFill>
                    <a:srgbClr val="FF0000"/>
                  </a:solidFill>
                </a:rPr>
                <a:t>：</a:t>
              </a:r>
              <a:r>
                <a:rPr lang="zh-CN" altLang="en-US" sz="1350" dirty="0">
                  <a:solidFill>
                    <a:schemeClr val="bg1"/>
                  </a:solidFill>
                </a:rPr>
                <a:t>视频和章节测验</a:t>
              </a:r>
              <a:endParaRPr lang="en-US" altLang="zh-CN" sz="1350" dirty="0">
                <a:solidFill>
                  <a:schemeClr val="bg1"/>
                </a:solidFill>
              </a:endParaRPr>
            </a:p>
            <a:p>
              <a:endParaRPr lang="en-US" altLang="zh-CN" sz="900" dirty="0">
                <a:solidFill>
                  <a:srgbClr val="FF0000"/>
                </a:solidFill>
              </a:endParaRPr>
            </a:p>
            <a:p>
              <a:r>
                <a:rPr lang="zh-CN" altLang="en-US" sz="1350" dirty="0">
                  <a:solidFill>
                    <a:srgbClr val="FF891C"/>
                  </a:solidFill>
                </a:rPr>
                <a:t>橙色按钮</a:t>
              </a:r>
              <a:r>
                <a:rPr lang="zh-CN" altLang="en-US" sz="1350" dirty="0">
                  <a:solidFill>
                    <a:srgbClr val="FF0000"/>
                  </a:solidFill>
                </a:rPr>
                <a:t>：</a:t>
              </a:r>
              <a:r>
                <a:rPr lang="zh-CN" altLang="en-US" sz="1350" dirty="0">
                  <a:solidFill>
                    <a:schemeClr val="bg1"/>
                  </a:solidFill>
                </a:rPr>
                <a:t>有未完成的任务点，完成后变成</a:t>
              </a:r>
              <a:r>
                <a:rPr lang="zh-CN" altLang="en-US" sz="1350" dirty="0">
                  <a:solidFill>
                    <a:schemeClr val="accent6"/>
                  </a:solidFill>
                </a:rPr>
                <a:t>绿色</a:t>
              </a:r>
              <a:endParaRPr lang="en-US" altLang="zh-CN" sz="1350" dirty="0">
                <a:solidFill>
                  <a:schemeClr val="accent6"/>
                </a:solidFill>
              </a:endParaRPr>
            </a:p>
            <a:p>
              <a:endParaRPr lang="en-US" altLang="zh-CN" sz="1350" dirty="0">
                <a:solidFill>
                  <a:schemeClr val="accent6"/>
                </a:solidFill>
              </a:endParaRPr>
            </a:p>
            <a:p>
              <a:r>
                <a:rPr lang="zh-CN" altLang="en-US" sz="1350" dirty="0">
                  <a:solidFill>
                    <a:srgbClr val="FF891C"/>
                  </a:solidFill>
                </a:rPr>
                <a:t>按钮上的数字</a:t>
              </a:r>
              <a:r>
                <a:rPr lang="zh-CN" altLang="en-US" sz="1350" dirty="0">
                  <a:solidFill>
                    <a:srgbClr val="FF0000"/>
                  </a:solidFill>
                </a:rPr>
                <a:t>：</a:t>
              </a:r>
              <a:r>
                <a:rPr lang="zh-CN" altLang="en-US" sz="1350" dirty="0">
                  <a:solidFill>
                    <a:schemeClr val="bg1"/>
                  </a:solidFill>
                </a:rPr>
                <a:t>代表未完成任务点的个数</a:t>
              </a:r>
              <a:endParaRPr lang="en-US" altLang="zh-CN" sz="135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5926" y="3600887"/>
            <a:ext cx="2932635" cy="438610"/>
            <a:chOff x="-313687" y="2060848"/>
            <a:chExt cx="4866200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4015591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-313687" y="2060848"/>
              <a:ext cx="4277890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6" name="Shape 575"/>
          <p:cNvSpPr/>
          <p:nvPr/>
        </p:nvSpPr>
        <p:spPr>
          <a:xfrm>
            <a:off x="98159" y="16949"/>
            <a:ext cx="2352583" cy="4586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任务点：视频测验</a:t>
            </a:r>
            <a:endParaRPr sz="1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" name="image5.png"/>
          <p:cNvPicPr/>
          <p:nvPr/>
        </p:nvPicPr>
        <p:blipFill>
          <a:blip r:embed="rId6" cstate="print"/>
          <a:srcRect l="80893" t="85898"/>
          <a:stretch>
            <a:fillRect/>
          </a:stretch>
        </p:blipFill>
        <p:spPr>
          <a:xfrm>
            <a:off x="7989927" y="4680486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" name="右箭头 6"/>
          <p:cNvSpPr/>
          <p:nvPr/>
        </p:nvSpPr>
        <p:spPr>
          <a:xfrm rot="3420000">
            <a:off x="3946232" y="1268305"/>
            <a:ext cx="652913" cy="258594"/>
          </a:xfrm>
          <a:prstGeom prst="rightArrow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圆角矩形标注 10"/>
          <p:cNvSpPr/>
          <p:nvPr/>
        </p:nvSpPr>
        <p:spPr>
          <a:xfrm>
            <a:off x="5667810" y="532050"/>
            <a:ext cx="3561736" cy="2020650"/>
          </a:xfrm>
          <a:prstGeom prst="wedgeRoundRectCallout">
            <a:avLst>
              <a:gd name="adj1" fmla="val -73786"/>
              <a:gd name="adj2" fmla="val 4257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3" name="图片 12" descr="微信图片_20180824105009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37824" y="635869"/>
            <a:ext cx="3221707" cy="18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16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095770" y="107"/>
            <a:ext cx="3046387" cy="5143294"/>
            <a:chOff x="8125231" y="10"/>
            <a:chExt cx="4062006" cy="6857990"/>
          </a:xfrm>
        </p:grpSpPr>
        <p:pic>
          <p:nvPicPr>
            <p:cNvPr id="25" name="图片 24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349" y="263467"/>
              <a:ext cx="3559444" cy="633106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2082" y="99"/>
            <a:ext cx="3046454" cy="514330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37021" y="10583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0123.jpg微信图片_20180824110123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293908" y="251255"/>
              <a:ext cx="3558272" cy="6325235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4894365" y="737518"/>
            <a:ext cx="756054" cy="438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3199024" y="3088938"/>
            <a:ext cx="2723092" cy="1613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圆角矩形 10"/>
          <p:cNvSpPr/>
          <p:nvPr/>
        </p:nvSpPr>
        <p:spPr>
          <a:xfrm>
            <a:off x="3199171" y="821812"/>
            <a:ext cx="2653126" cy="24215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章节测试：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：是任务点，必须完成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：做错会影响成绩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：暂时保存：可以保留答案，后续修改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提交作业：只有提交作业，这个任务点才算完成，才会计入分数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务必提交作业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350" dirty="0">
              <a:solidFill>
                <a:srgbClr val="FF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220167" y="3123160"/>
            <a:ext cx="3230754" cy="1445372"/>
            <a:chOff x="487177" y="847049"/>
            <a:chExt cx="5490245" cy="1573915"/>
          </a:xfrm>
        </p:grpSpPr>
        <p:sp>
          <p:nvSpPr>
            <p:cNvPr id="29" name="箭头: 下 28"/>
            <p:cNvSpPr/>
            <p:nvPr/>
          </p:nvSpPr>
          <p:spPr>
            <a:xfrm rot="13845270">
              <a:off x="3379548" y="-1418931"/>
              <a:ext cx="331894" cy="4863854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87177" y="1977055"/>
              <a:ext cx="1173476" cy="4439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" name="图片 1" descr="C:\Users\Administrator\Desktop\学习通截图\微信图片_201808241046211.jpg微信图片_2018082410462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91621" y="187735"/>
            <a:ext cx="2669755" cy="474612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27134" y="3721738"/>
            <a:ext cx="2908370" cy="438610"/>
            <a:chOff x="492999" y="2071220"/>
            <a:chExt cx="3877976" cy="477616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492999" y="2071220"/>
              <a:ext cx="3318510" cy="4776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1" name="Shape 575"/>
          <p:cNvSpPr/>
          <p:nvPr/>
        </p:nvSpPr>
        <p:spPr>
          <a:xfrm>
            <a:off x="179260" y="10583"/>
            <a:ext cx="2259798" cy="4586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任务点：章节测验</a:t>
            </a:r>
            <a:endParaRPr sz="1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5322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animBg="1"/>
      <p:bldP spid="2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095770" y="107"/>
            <a:ext cx="3046387" cy="5143294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 descr="C:\Users\Administrator\Desktop\学习通截图\微信图片_20180824110738.jpg微信图片_2018082411073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8382484" y="265112"/>
              <a:ext cx="3559175" cy="632777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3048926" y="107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07381.jpg微信图片_20180824110738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302318" y="254113"/>
              <a:ext cx="3555106" cy="6319520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046211.jpg微信图片_20180824104621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26762" y="262307"/>
              <a:ext cx="3554105" cy="631825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2199184" y="1593484"/>
            <a:ext cx="1427021" cy="1003506"/>
            <a:chOff x="3069283" y="2492896"/>
            <a:chExt cx="1902767" cy="1338059"/>
          </a:xfrm>
        </p:grpSpPr>
        <p:sp>
          <p:nvSpPr>
            <p:cNvPr id="25" name="矩形 24"/>
            <p:cNvSpPr/>
            <p:nvPr/>
          </p:nvSpPr>
          <p:spPr>
            <a:xfrm>
              <a:off x="3069283" y="2492896"/>
              <a:ext cx="576064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/>
                <a:t>      </a:t>
              </a:r>
              <a:endParaRPr lang="zh-CN" altLang="en-US" sz="1350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3645535" y="2831465"/>
              <a:ext cx="1326515" cy="999490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圆角矩形 10"/>
          <p:cNvSpPr/>
          <p:nvPr/>
        </p:nvSpPr>
        <p:spPr>
          <a:xfrm>
            <a:off x="6305198" y="1096860"/>
            <a:ext cx="2653126" cy="130470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350" dirty="0">
                <a:solidFill>
                  <a:srgbClr val="FF0000"/>
                </a:solidFill>
              </a:rPr>
              <a:t>课程信息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>
                <a:solidFill>
                  <a:srgbClr val="FF0000"/>
                </a:solidFill>
              </a:rPr>
              <a:t>1</a:t>
            </a:r>
            <a:r>
              <a:rPr lang="zh-CN" altLang="en-US" sz="1350" dirty="0">
                <a:solidFill>
                  <a:srgbClr val="FF0000"/>
                </a:solidFill>
              </a:rPr>
              <a:t>：考试时间。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>
                <a:solidFill>
                  <a:srgbClr val="FF0000"/>
                </a:solidFill>
              </a:rPr>
              <a:t>2</a:t>
            </a:r>
            <a:r>
              <a:rPr lang="zh-CN" altLang="en-US" sz="1350" dirty="0">
                <a:solidFill>
                  <a:srgbClr val="FF0000"/>
                </a:solidFill>
              </a:rPr>
              <a:t>：考核比例。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>
                <a:solidFill>
                  <a:srgbClr val="FF0000"/>
                </a:solidFill>
              </a:rPr>
              <a:t>3</a:t>
            </a:r>
            <a:r>
              <a:rPr lang="zh-CN" altLang="en-US" sz="1350" dirty="0">
                <a:solidFill>
                  <a:srgbClr val="FF0000"/>
                </a:solidFill>
              </a:rPr>
              <a:t>：已获得的分数。</a:t>
            </a:r>
            <a:endParaRPr lang="en-US" altLang="zh-CN" sz="1350" dirty="0">
              <a:solidFill>
                <a:srgbClr val="FF0000"/>
              </a:solidFill>
            </a:endParaRPr>
          </a:p>
          <a:p>
            <a:pPr algn="ctr"/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44" name="圆角矩形 10"/>
          <p:cNvSpPr/>
          <p:nvPr/>
        </p:nvSpPr>
        <p:spPr>
          <a:xfrm>
            <a:off x="3225342" y="3363799"/>
            <a:ext cx="2635432" cy="140410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350" dirty="0">
                <a:solidFill>
                  <a:srgbClr val="FF0000"/>
                </a:solidFill>
              </a:rPr>
              <a:t>访问量，统计规则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>
                <a:solidFill>
                  <a:srgbClr val="FF0000"/>
                </a:solidFill>
              </a:rPr>
              <a:t>1</a:t>
            </a:r>
            <a:r>
              <a:rPr lang="zh-CN" altLang="en-US" sz="1350" dirty="0">
                <a:solidFill>
                  <a:srgbClr val="FF0000"/>
                </a:solidFill>
              </a:rPr>
              <a:t>：访问课程章节内容。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>
                <a:solidFill>
                  <a:srgbClr val="FF0000"/>
                </a:solidFill>
              </a:rPr>
              <a:t>2</a:t>
            </a:r>
            <a:r>
              <a:rPr lang="zh-CN" altLang="en-US" sz="1350" dirty="0">
                <a:solidFill>
                  <a:srgbClr val="FF0000"/>
                </a:solidFill>
              </a:rPr>
              <a:t>：每次点开视频和作业算一次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zh-CN" altLang="en-US" sz="1350" dirty="0">
                <a:solidFill>
                  <a:srgbClr val="FF0000"/>
                </a:solidFill>
              </a:rPr>
              <a:t>目的是希望大家能分多次登录学习课程，规律性完成。</a:t>
            </a:r>
            <a:endParaRPr lang="en-US" altLang="zh-CN" sz="1350" dirty="0">
              <a:solidFill>
                <a:srgbClr val="FF0000"/>
              </a:solidFill>
            </a:endParaRPr>
          </a:p>
        </p:txBody>
      </p:sp>
      <p:sp>
        <p:nvSpPr>
          <p:cNvPr id="19" name="Shape 575"/>
          <p:cNvSpPr/>
          <p:nvPr/>
        </p:nvSpPr>
        <p:spPr>
          <a:xfrm>
            <a:off x="98161" y="16949"/>
            <a:ext cx="2529819" cy="4586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课程信息</a:t>
            </a:r>
            <a:r>
              <a:rPr lang="en-US" altLang="zh-CN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&amp;</a:t>
            </a:r>
            <a:r>
              <a:rPr lang="zh-CN" alt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学习记录</a:t>
            </a:r>
            <a:endParaRPr sz="1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223788" y="2654138"/>
            <a:ext cx="1043900" cy="2300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流程图: 过程 3"/>
          <p:cNvSpPr/>
          <p:nvPr/>
        </p:nvSpPr>
        <p:spPr>
          <a:xfrm>
            <a:off x="6316438" y="2424596"/>
            <a:ext cx="2642609" cy="2479738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667459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bldLvl="0" animBg="1"/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12839.jpg微信图片_2018082411283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49390" y="265165"/>
              <a:ext cx="3550942" cy="6312535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048926" y="107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28391.jpg微信图片_20180824112839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306698" y="249383"/>
              <a:ext cx="3559810" cy="632898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71021" y="2581657"/>
            <a:ext cx="3028379" cy="438504"/>
            <a:chOff x="332979" y="2060848"/>
            <a:chExt cx="4037995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48896" y="1376903"/>
            <a:ext cx="3097722" cy="1002215"/>
            <a:chOff x="332979" y="1984501"/>
            <a:chExt cx="4130456" cy="553848"/>
          </a:xfrm>
        </p:grpSpPr>
        <p:sp>
          <p:nvSpPr>
            <p:cNvPr id="19" name="箭头: 下 18"/>
            <p:cNvSpPr/>
            <p:nvPr/>
          </p:nvSpPr>
          <p:spPr>
            <a:xfrm rot="14853892">
              <a:off x="3951832" y="1625591"/>
              <a:ext cx="152694" cy="870513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1" name="圆角矩形 10"/>
          <p:cNvSpPr/>
          <p:nvPr/>
        </p:nvSpPr>
        <p:spPr>
          <a:xfrm>
            <a:off x="6300246" y="1005637"/>
            <a:ext cx="2700195" cy="242154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350" b="1" dirty="0">
                <a:solidFill>
                  <a:srgbClr val="FFFF00"/>
                </a:solidFill>
              </a:rPr>
              <a:t>考试：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1</a:t>
            </a:r>
            <a:r>
              <a:rPr lang="zh-CN" altLang="en-US" sz="1350" b="1" dirty="0">
                <a:solidFill>
                  <a:srgbClr val="FFFF00"/>
                </a:solidFill>
              </a:rPr>
              <a:t>、任务点完成</a:t>
            </a:r>
            <a:r>
              <a:rPr lang="en-US" altLang="zh-CN" sz="1350" b="1" dirty="0">
                <a:solidFill>
                  <a:srgbClr val="FFFF00"/>
                </a:solidFill>
              </a:rPr>
              <a:t>100%</a:t>
            </a:r>
          </a:p>
          <a:p>
            <a:r>
              <a:rPr lang="en-US" altLang="zh-CN" sz="1350" b="1" dirty="0">
                <a:solidFill>
                  <a:srgbClr val="FFFF00"/>
                </a:solidFill>
              </a:rPr>
              <a:t>2</a:t>
            </a:r>
            <a:r>
              <a:rPr lang="zh-CN" altLang="en-US" sz="1350" b="1" dirty="0">
                <a:solidFill>
                  <a:srgbClr val="FFFF00"/>
                </a:solidFill>
              </a:rPr>
              <a:t>、</a:t>
            </a:r>
            <a:r>
              <a:rPr lang="en-US" altLang="zh-CN" sz="1350" b="1" dirty="0">
                <a:solidFill>
                  <a:srgbClr val="FFFF00"/>
                </a:solidFill>
              </a:rPr>
              <a:t>60</a:t>
            </a:r>
            <a:r>
              <a:rPr lang="zh-CN" altLang="en-US" sz="1350" b="1" dirty="0">
                <a:solidFill>
                  <a:srgbClr val="FFFF00"/>
                </a:solidFill>
              </a:rPr>
              <a:t>分钟内完成所有题目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3</a:t>
            </a:r>
            <a:r>
              <a:rPr lang="zh-CN" altLang="en-US" sz="1350" b="1" dirty="0">
                <a:solidFill>
                  <a:srgbClr val="FFFF00"/>
                </a:solidFill>
              </a:rPr>
              <a:t>、考试时间完成学习任务</a:t>
            </a:r>
            <a:r>
              <a:rPr lang="en-US" altLang="zh-CN" sz="1350" b="1" dirty="0">
                <a:solidFill>
                  <a:srgbClr val="FFFF00"/>
                </a:solidFill>
              </a:rPr>
              <a:t>100%</a:t>
            </a:r>
            <a:r>
              <a:rPr lang="zh-CN" altLang="en-US" sz="1350" b="1" dirty="0">
                <a:solidFill>
                  <a:srgbClr val="FFFF00"/>
                </a:solidFill>
              </a:rPr>
              <a:t>即可参与考试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 5</a:t>
            </a:r>
            <a:r>
              <a:rPr lang="zh-CN" altLang="en-US" sz="1350" b="1" dirty="0">
                <a:solidFill>
                  <a:srgbClr val="FFFF00"/>
                </a:solidFill>
              </a:rPr>
              <a:t>月</a:t>
            </a:r>
            <a:r>
              <a:rPr lang="en-US" altLang="zh-CN" sz="1350" b="1" dirty="0">
                <a:solidFill>
                  <a:srgbClr val="FFFF00"/>
                </a:solidFill>
              </a:rPr>
              <a:t>25</a:t>
            </a:r>
            <a:r>
              <a:rPr lang="zh-CN" altLang="en-US" sz="1350" b="1" dirty="0">
                <a:solidFill>
                  <a:srgbClr val="FFFF00"/>
                </a:solidFill>
              </a:rPr>
              <a:t>日截止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zh-CN" altLang="en-US" sz="1350" b="1" dirty="0">
                <a:solidFill>
                  <a:srgbClr val="FFFF00"/>
                </a:solidFill>
              </a:rPr>
              <a:t>考试有主观题，会有老师进行批阅后看到成绩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 </a:t>
            </a:r>
          </a:p>
          <a:p>
            <a:r>
              <a:rPr lang="zh-CN" altLang="en-US" sz="1350" b="1" dirty="0">
                <a:solidFill>
                  <a:srgbClr val="FFFF00"/>
                </a:solidFill>
              </a:rPr>
              <a:t>      务必提交试卷，不能暂时保存，到时间不会自动交卷的。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5" name="Shape 575"/>
          <p:cNvSpPr/>
          <p:nvPr/>
        </p:nvSpPr>
        <p:spPr>
          <a:xfrm>
            <a:off x="118643" y="108"/>
            <a:ext cx="1670205" cy="58085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完成考试</a:t>
            </a:r>
            <a:endParaRPr sz="23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0820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033316" y="-5573"/>
            <a:ext cx="3046387" cy="5143294"/>
            <a:chOff x="8159404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59404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5131" y="260650"/>
              <a:ext cx="3559444" cy="633670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6089834" y="16949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07381.jpg微信图片_20180824110738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292645" y="249384"/>
              <a:ext cx="3559810" cy="6328978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13213.jpg微信图片_2018082411321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26762" y="262307"/>
              <a:ext cx="3554105" cy="631825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231150" y="2026465"/>
            <a:ext cx="2135899" cy="340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      </a:t>
            </a:r>
            <a:endParaRPr lang="zh-CN" altLang="en-US" sz="1350" dirty="0"/>
          </a:p>
        </p:txBody>
      </p:sp>
      <p:sp>
        <p:nvSpPr>
          <p:cNvPr id="17" name="Shape 575"/>
          <p:cNvSpPr/>
          <p:nvPr/>
        </p:nvSpPr>
        <p:spPr>
          <a:xfrm>
            <a:off x="98160" y="16949"/>
            <a:ext cx="1550607" cy="58072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互动窗口</a:t>
            </a:r>
            <a:endParaRPr sz="23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3618500" y="3293877"/>
            <a:ext cx="2656896" cy="1558230"/>
          </a:xfrm>
          <a:prstGeom prst="wedgeRectCallout">
            <a:avLst>
              <a:gd name="adj1" fmla="val 69630"/>
              <a:gd name="adj2" fmla="val -5943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" name="图片 1" descr="微信图片_201808241132131"/>
          <p:cNvPicPr>
            <a:picLocks noChangeAspect="1"/>
          </p:cNvPicPr>
          <p:nvPr/>
        </p:nvPicPr>
        <p:blipFill>
          <a:blip r:embed="rId7" cstate="print"/>
          <a:srcRect b="65581"/>
          <a:stretch>
            <a:fillRect/>
          </a:stretch>
        </p:blipFill>
        <p:spPr>
          <a:xfrm>
            <a:off x="3703338" y="3298158"/>
            <a:ext cx="2518958" cy="1541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直接箭头连接符 6"/>
          <p:cNvCxnSpPr/>
          <p:nvPr/>
        </p:nvCxnSpPr>
        <p:spPr>
          <a:xfrm flipV="1">
            <a:off x="2367049" y="577929"/>
            <a:ext cx="1485767" cy="16187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248837" y="2938832"/>
            <a:ext cx="790455" cy="264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</p:spTree>
    <p:extLst>
      <p:ext uri="{BB962C8B-B14F-4D97-AF65-F5344CB8AC3E}">
        <p14:creationId xmlns:p14="http://schemas.microsoft.com/office/powerpoint/2010/main" val="1016275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095770" y="107"/>
            <a:ext cx="3046387" cy="5143294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349" y="260649"/>
              <a:ext cx="3559443" cy="633670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3064165" y="11060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98" y="249384"/>
              <a:ext cx="3555105" cy="6328978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107381.jpg微信图片_20180824110738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54067" y="262307"/>
              <a:ext cx="3554105" cy="631825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250378" y="1656866"/>
            <a:ext cx="4145153" cy="677678"/>
            <a:chOff x="1267788" y="2213126"/>
            <a:chExt cx="5527083" cy="903605"/>
          </a:xfrm>
        </p:grpSpPr>
        <p:sp>
          <p:nvSpPr>
            <p:cNvPr id="25" name="矩形 24"/>
            <p:cNvSpPr/>
            <p:nvPr/>
          </p:nvSpPr>
          <p:spPr>
            <a:xfrm>
              <a:off x="1267788" y="2717951"/>
              <a:ext cx="1926590" cy="39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/>
                <a:t>      </a:t>
              </a:r>
              <a:endParaRPr lang="zh-CN" altLang="en-US" sz="1350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V="1">
              <a:off x="3193862" y="2213126"/>
              <a:ext cx="3601009" cy="720079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250055" y="2146476"/>
            <a:ext cx="6489751" cy="444113"/>
            <a:chOff x="775979" y="1417767"/>
            <a:chExt cx="8653334" cy="592173"/>
          </a:xfrm>
        </p:grpSpPr>
        <p:sp>
          <p:nvSpPr>
            <p:cNvPr id="36" name="矩形 35"/>
            <p:cNvSpPr/>
            <p:nvPr/>
          </p:nvSpPr>
          <p:spPr>
            <a:xfrm>
              <a:off x="775979" y="1761655"/>
              <a:ext cx="1925955" cy="2482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cxnSp>
          <p:nvCxnSpPr>
            <p:cNvPr id="39" name="直接箭头连接符 38"/>
            <p:cNvCxnSpPr/>
            <p:nvPr/>
          </p:nvCxnSpPr>
          <p:spPr>
            <a:xfrm flipV="1">
              <a:off x="2702758" y="1417767"/>
              <a:ext cx="6726555" cy="485775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hape 575"/>
          <p:cNvSpPr/>
          <p:nvPr/>
        </p:nvSpPr>
        <p:spPr>
          <a:xfrm>
            <a:off x="98161" y="16949"/>
            <a:ext cx="1507891" cy="58072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辅助学习</a:t>
            </a:r>
            <a:endParaRPr sz="23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1611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57375" y="1203888"/>
            <a:ext cx="7863729" cy="3146156"/>
            <a:chOff x="0" y="0"/>
            <a:chExt cx="4955" cy="1982"/>
          </a:xfrm>
        </p:grpSpPr>
        <p:sp>
          <p:nvSpPr>
            <p:cNvPr id="177" name="Freeform 4"/>
            <p:cNvSpPr>
              <a:spLocks noChangeArrowheads="1"/>
            </p:cNvSpPr>
            <p:nvPr/>
          </p:nvSpPr>
          <p:spPr bwMode="auto">
            <a:xfrm>
              <a:off x="91" y="88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78" name="Freeform 5"/>
            <p:cNvSpPr>
              <a:spLocks noChangeArrowheads="1"/>
            </p:cNvSpPr>
            <p:nvPr/>
          </p:nvSpPr>
          <p:spPr bwMode="auto">
            <a:xfrm>
              <a:off x="45" y="261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79" name="Freeform 6"/>
            <p:cNvSpPr>
              <a:spLocks noChangeArrowheads="1"/>
            </p:cNvSpPr>
            <p:nvPr/>
          </p:nvSpPr>
          <p:spPr bwMode="auto">
            <a:xfrm>
              <a:off x="398" y="376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80" name="Freeform 7"/>
            <p:cNvSpPr>
              <a:spLocks noChangeArrowheads="1"/>
            </p:cNvSpPr>
            <p:nvPr/>
          </p:nvSpPr>
          <p:spPr bwMode="auto">
            <a:xfrm>
              <a:off x="1297" y="428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81" name="Freeform 8"/>
            <p:cNvSpPr>
              <a:spLocks noChangeArrowheads="1"/>
            </p:cNvSpPr>
            <p:nvPr/>
          </p:nvSpPr>
          <p:spPr bwMode="auto">
            <a:xfrm>
              <a:off x="752" y="787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82" name="Freeform 9"/>
            <p:cNvSpPr>
              <a:spLocks noChangeArrowheads="1"/>
            </p:cNvSpPr>
            <p:nvPr/>
          </p:nvSpPr>
          <p:spPr bwMode="auto">
            <a:xfrm>
              <a:off x="902" y="847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83" name="Freeform 10"/>
            <p:cNvSpPr>
              <a:spLocks noChangeArrowheads="1"/>
            </p:cNvSpPr>
            <p:nvPr/>
          </p:nvSpPr>
          <p:spPr bwMode="auto">
            <a:xfrm>
              <a:off x="1023" y="871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84" name="Freeform 11"/>
            <p:cNvSpPr>
              <a:spLocks noChangeArrowheads="1"/>
            </p:cNvSpPr>
            <p:nvPr/>
          </p:nvSpPr>
          <p:spPr bwMode="auto">
            <a:xfrm>
              <a:off x="1087" y="874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85" name="Freeform 12"/>
            <p:cNvSpPr>
              <a:spLocks noChangeArrowheads="1"/>
            </p:cNvSpPr>
            <p:nvPr/>
          </p:nvSpPr>
          <p:spPr bwMode="auto">
            <a:xfrm>
              <a:off x="876" y="83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86" name="Freeform 13"/>
            <p:cNvSpPr>
              <a:spLocks noChangeArrowheads="1"/>
            </p:cNvSpPr>
            <p:nvPr/>
          </p:nvSpPr>
          <p:spPr bwMode="auto">
            <a:xfrm>
              <a:off x="968" y="45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87" name="Freeform 14"/>
            <p:cNvSpPr>
              <a:spLocks noChangeArrowheads="1"/>
            </p:cNvSpPr>
            <p:nvPr/>
          </p:nvSpPr>
          <p:spPr bwMode="auto">
            <a:xfrm>
              <a:off x="1204" y="110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88" name="Freeform 15"/>
            <p:cNvSpPr>
              <a:spLocks noChangeArrowheads="1"/>
            </p:cNvSpPr>
            <p:nvPr/>
          </p:nvSpPr>
          <p:spPr bwMode="auto">
            <a:xfrm>
              <a:off x="1202" y="34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89" name="Freeform 16"/>
            <p:cNvSpPr>
              <a:spLocks noChangeArrowheads="1"/>
            </p:cNvSpPr>
            <p:nvPr/>
          </p:nvSpPr>
          <p:spPr bwMode="auto">
            <a:xfrm>
              <a:off x="1105" y="99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90" name="Freeform 17"/>
            <p:cNvSpPr>
              <a:spLocks noChangeArrowheads="1"/>
            </p:cNvSpPr>
            <p:nvPr/>
          </p:nvSpPr>
          <p:spPr bwMode="auto">
            <a:xfrm>
              <a:off x="1184" y="107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91" name="Freeform 18"/>
            <p:cNvSpPr>
              <a:spLocks noChangeArrowheads="1"/>
            </p:cNvSpPr>
            <p:nvPr/>
          </p:nvSpPr>
          <p:spPr bwMode="auto">
            <a:xfrm>
              <a:off x="1150" y="73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92" name="Freeform 19"/>
            <p:cNvSpPr>
              <a:spLocks noChangeArrowheads="1"/>
            </p:cNvSpPr>
            <p:nvPr/>
          </p:nvSpPr>
          <p:spPr bwMode="auto">
            <a:xfrm>
              <a:off x="1119" y="43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93" name="Freeform 20"/>
            <p:cNvSpPr>
              <a:spLocks noChangeArrowheads="1"/>
            </p:cNvSpPr>
            <p:nvPr/>
          </p:nvSpPr>
          <p:spPr bwMode="auto">
            <a:xfrm>
              <a:off x="1250" y="46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94" name="Freeform 21"/>
            <p:cNvSpPr>
              <a:spLocks noChangeArrowheads="1"/>
            </p:cNvSpPr>
            <p:nvPr/>
          </p:nvSpPr>
          <p:spPr bwMode="auto">
            <a:xfrm>
              <a:off x="0" y="275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95" name="Freeform 22"/>
            <p:cNvSpPr>
              <a:spLocks noChangeArrowheads="1"/>
            </p:cNvSpPr>
            <p:nvPr/>
          </p:nvSpPr>
          <p:spPr bwMode="auto">
            <a:xfrm>
              <a:off x="871" y="753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96" name="Freeform 23"/>
            <p:cNvSpPr>
              <a:spLocks noChangeArrowheads="1"/>
            </p:cNvSpPr>
            <p:nvPr/>
          </p:nvSpPr>
          <p:spPr bwMode="auto">
            <a:xfrm>
              <a:off x="874" y="776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97" name="Freeform 24"/>
            <p:cNvSpPr>
              <a:spLocks noChangeArrowheads="1"/>
            </p:cNvSpPr>
            <p:nvPr/>
          </p:nvSpPr>
          <p:spPr bwMode="auto">
            <a:xfrm>
              <a:off x="1109" y="899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98" name="Freeform 25"/>
            <p:cNvSpPr>
              <a:spLocks noChangeArrowheads="1"/>
            </p:cNvSpPr>
            <p:nvPr/>
          </p:nvSpPr>
          <p:spPr bwMode="auto">
            <a:xfrm>
              <a:off x="1251" y="447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99" name="Freeform 26"/>
            <p:cNvSpPr>
              <a:spLocks noChangeArrowheads="1"/>
            </p:cNvSpPr>
            <p:nvPr/>
          </p:nvSpPr>
          <p:spPr bwMode="auto">
            <a:xfrm>
              <a:off x="1136" y="255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00" name="Freeform 27"/>
            <p:cNvSpPr>
              <a:spLocks noChangeArrowheads="1"/>
            </p:cNvSpPr>
            <p:nvPr/>
          </p:nvSpPr>
          <p:spPr bwMode="auto">
            <a:xfrm>
              <a:off x="1211" y="88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01" name="Freeform 28"/>
            <p:cNvSpPr>
              <a:spLocks noChangeArrowheads="1"/>
            </p:cNvSpPr>
            <p:nvPr/>
          </p:nvSpPr>
          <p:spPr bwMode="auto">
            <a:xfrm>
              <a:off x="1284" y="189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02" name="Freeform 29"/>
            <p:cNvSpPr>
              <a:spLocks noChangeArrowheads="1"/>
            </p:cNvSpPr>
            <p:nvPr/>
          </p:nvSpPr>
          <p:spPr bwMode="auto">
            <a:xfrm>
              <a:off x="1302" y="0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03" name="Freeform 30"/>
            <p:cNvSpPr>
              <a:spLocks noChangeArrowheads="1"/>
            </p:cNvSpPr>
            <p:nvPr/>
          </p:nvSpPr>
          <p:spPr bwMode="auto">
            <a:xfrm>
              <a:off x="1547" y="172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04" name="Freeform 31"/>
            <p:cNvSpPr>
              <a:spLocks noChangeArrowheads="1"/>
            </p:cNvSpPr>
            <p:nvPr/>
          </p:nvSpPr>
          <p:spPr bwMode="auto">
            <a:xfrm>
              <a:off x="1873" y="234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05" name="Freeform 32"/>
            <p:cNvSpPr>
              <a:spLocks noChangeArrowheads="1"/>
            </p:cNvSpPr>
            <p:nvPr/>
          </p:nvSpPr>
          <p:spPr bwMode="auto">
            <a:xfrm>
              <a:off x="1989" y="81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06" name="Freeform 33"/>
            <p:cNvSpPr>
              <a:spLocks noChangeArrowheads="1"/>
            </p:cNvSpPr>
            <p:nvPr/>
          </p:nvSpPr>
          <p:spPr bwMode="auto">
            <a:xfrm>
              <a:off x="2298" y="51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07" name="Freeform 34"/>
            <p:cNvSpPr>
              <a:spLocks noChangeArrowheads="1"/>
            </p:cNvSpPr>
            <p:nvPr/>
          </p:nvSpPr>
          <p:spPr bwMode="auto">
            <a:xfrm>
              <a:off x="2410" y="82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08" name="Freeform 35"/>
            <p:cNvSpPr>
              <a:spLocks noChangeArrowheads="1"/>
            </p:cNvSpPr>
            <p:nvPr/>
          </p:nvSpPr>
          <p:spPr bwMode="auto">
            <a:xfrm>
              <a:off x="2074" y="337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09" name="Freeform 36"/>
            <p:cNvSpPr>
              <a:spLocks noChangeArrowheads="1"/>
            </p:cNvSpPr>
            <p:nvPr/>
          </p:nvSpPr>
          <p:spPr bwMode="auto">
            <a:xfrm>
              <a:off x="2012" y="381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10" name="Freeform 37"/>
            <p:cNvSpPr>
              <a:spLocks noChangeArrowheads="1"/>
            </p:cNvSpPr>
            <p:nvPr/>
          </p:nvSpPr>
          <p:spPr bwMode="auto">
            <a:xfrm>
              <a:off x="3951" y="1450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11" name="Freeform 38"/>
            <p:cNvSpPr>
              <a:spLocks noChangeArrowheads="1"/>
            </p:cNvSpPr>
            <p:nvPr/>
          </p:nvSpPr>
          <p:spPr bwMode="auto">
            <a:xfrm>
              <a:off x="4120" y="1206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12" name="Freeform 39"/>
            <p:cNvSpPr>
              <a:spLocks noChangeArrowheads="1"/>
            </p:cNvSpPr>
            <p:nvPr/>
          </p:nvSpPr>
          <p:spPr bwMode="auto">
            <a:xfrm>
              <a:off x="4395" y="1928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13" name="Freeform 40"/>
            <p:cNvSpPr>
              <a:spLocks noChangeArrowheads="1"/>
            </p:cNvSpPr>
            <p:nvPr/>
          </p:nvSpPr>
          <p:spPr bwMode="auto">
            <a:xfrm>
              <a:off x="4551" y="1844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14" name="Freeform 41"/>
            <p:cNvSpPr>
              <a:spLocks noChangeArrowheads="1"/>
            </p:cNvSpPr>
            <p:nvPr/>
          </p:nvSpPr>
          <p:spPr bwMode="auto">
            <a:xfrm>
              <a:off x="4747" y="1797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15" name="Freeform 42"/>
            <p:cNvSpPr>
              <a:spLocks noChangeArrowheads="1"/>
            </p:cNvSpPr>
            <p:nvPr/>
          </p:nvSpPr>
          <p:spPr bwMode="auto">
            <a:xfrm>
              <a:off x="4810" y="1759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16" name="Freeform 43"/>
            <p:cNvSpPr>
              <a:spLocks noChangeArrowheads="1"/>
            </p:cNvSpPr>
            <p:nvPr/>
          </p:nvSpPr>
          <p:spPr bwMode="auto">
            <a:xfrm>
              <a:off x="2828" y="1304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17" name="Freeform 44"/>
            <p:cNvSpPr>
              <a:spLocks noChangeArrowheads="1"/>
            </p:cNvSpPr>
            <p:nvPr/>
          </p:nvSpPr>
          <p:spPr bwMode="auto">
            <a:xfrm>
              <a:off x="3440" y="1013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18" name="Freeform 45"/>
            <p:cNvSpPr>
              <a:spLocks noChangeArrowheads="1"/>
            </p:cNvSpPr>
            <p:nvPr/>
          </p:nvSpPr>
          <p:spPr bwMode="auto">
            <a:xfrm>
              <a:off x="3823" y="1074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19" name="Freeform 46"/>
            <p:cNvSpPr>
              <a:spLocks noChangeArrowheads="1"/>
            </p:cNvSpPr>
            <p:nvPr/>
          </p:nvSpPr>
          <p:spPr bwMode="auto">
            <a:xfrm>
              <a:off x="3715" y="1021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20" name="Freeform 47"/>
            <p:cNvSpPr>
              <a:spLocks noChangeArrowheads="1"/>
            </p:cNvSpPr>
            <p:nvPr/>
          </p:nvSpPr>
          <p:spPr bwMode="auto">
            <a:xfrm>
              <a:off x="3771" y="1124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21" name="Freeform 48"/>
            <p:cNvSpPr>
              <a:spLocks noChangeArrowheads="1"/>
            </p:cNvSpPr>
            <p:nvPr/>
          </p:nvSpPr>
          <p:spPr bwMode="auto">
            <a:xfrm>
              <a:off x="3823" y="1252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22" name="Freeform 49"/>
            <p:cNvSpPr>
              <a:spLocks noChangeArrowheads="1"/>
            </p:cNvSpPr>
            <p:nvPr/>
          </p:nvSpPr>
          <p:spPr bwMode="auto">
            <a:xfrm>
              <a:off x="3943" y="1163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23" name="Freeform 50"/>
            <p:cNvSpPr>
              <a:spLocks noChangeArrowheads="1"/>
            </p:cNvSpPr>
            <p:nvPr/>
          </p:nvSpPr>
          <p:spPr bwMode="auto">
            <a:xfrm>
              <a:off x="3911" y="772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24" name="Freeform 51"/>
            <p:cNvSpPr>
              <a:spLocks noChangeArrowheads="1"/>
            </p:cNvSpPr>
            <p:nvPr/>
          </p:nvSpPr>
          <p:spPr bwMode="auto">
            <a:xfrm>
              <a:off x="3927" y="883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25" name="Freeform 52"/>
            <p:cNvSpPr>
              <a:spLocks noChangeArrowheads="1"/>
            </p:cNvSpPr>
            <p:nvPr/>
          </p:nvSpPr>
          <p:spPr bwMode="auto">
            <a:xfrm>
              <a:off x="3976" y="1029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26" name="Freeform 53"/>
            <p:cNvSpPr>
              <a:spLocks noChangeArrowheads="1"/>
            </p:cNvSpPr>
            <p:nvPr/>
          </p:nvSpPr>
          <p:spPr bwMode="auto">
            <a:xfrm>
              <a:off x="4064" y="1161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27" name="Freeform 54"/>
            <p:cNvSpPr>
              <a:spLocks noChangeArrowheads="1"/>
            </p:cNvSpPr>
            <p:nvPr/>
          </p:nvSpPr>
          <p:spPr bwMode="auto">
            <a:xfrm>
              <a:off x="4045" y="1238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28" name="Freeform 55"/>
            <p:cNvSpPr>
              <a:spLocks noChangeArrowheads="1"/>
            </p:cNvSpPr>
            <p:nvPr/>
          </p:nvSpPr>
          <p:spPr bwMode="auto">
            <a:xfrm>
              <a:off x="4076" y="1228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29" name="Freeform 56"/>
            <p:cNvSpPr>
              <a:spLocks noChangeArrowheads="1"/>
            </p:cNvSpPr>
            <p:nvPr/>
          </p:nvSpPr>
          <p:spPr bwMode="auto">
            <a:xfrm>
              <a:off x="4156" y="1294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30" name="Freeform 57"/>
            <p:cNvSpPr>
              <a:spLocks noChangeArrowheads="1"/>
            </p:cNvSpPr>
            <p:nvPr/>
          </p:nvSpPr>
          <p:spPr bwMode="auto">
            <a:xfrm>
              <a:off x="4463" y="1255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31" name="Freeform 58"/>
            <p:cNvSpPr>
              <a:spLocks noChangeArrowheads="1"/>
            </p:cNvSpPr>
            <p:nvPr/>
          </p:nvSpPr>
          <p:spPr bwMode="auto">
            <a:xfrm>
              <a:off x="4006" y="1310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32" name="Freeform 59"/>
            <p:cNvSpPr>
              <a:spLocks noChangeArrowheads="1"/>
            </p:cNvSpPr>
            <p:nvPr/>
          </p:nvSpPr>
          <p:spPr bwMode="auto">
            <a:xfrm>
              <a:off x="3950" y="1328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33" name="Freeform 60"/>
            <p:cNvSpPr>
              <a:spLocks noChangeArrowheads="1"/>
            </p:cNvSpPr>
            <p:nvPr/>
          </p:nvSpPr>
          <p:spPr bwMode="auto">
            <a:xfrm>
              <a:off x="3926" y="1300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34" name="Freeform 61"/>
            <p:cNvSpPr>
              <a:spLocks noChangeArrowheads="1"/>
            </p:cNvSpPr>
            <p:nvPr/>
          </p:nvSpPr>
          <p:spPr bwMode="auto">
            <a:xfrm>
              <a:off x="3965" y="1311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35" name="Freeform 62"/>
            <p:cNvSpPr>
              <a:spLocks noChangeArrowheads="1"/>
            </p:cNvSpPr>
            <p:nvPr/>
          </p:nvSpPr>
          <p:spPr bwMode="auto">
            <a:xfrm>
              <a:off x="3908" y="1000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36" name="Freeform 63"/>
            <p:cNvSpPr>
              <a:spLocks noChangeArrowheads="1"/>
            </p:cNvSpPr>
            <p:nvPr/>
          </p:nvSpPr>
          <p:spPr bwMode="auto">
            <a:xfrm>
              <a:off x="3967" y="992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37" name="Freeform 64"/>
            <p:cNvSpPr>
              <a:spLocks noChangeArrowheads="1"/>
            </p:cNvSpPr>
            <p:nvPr/>
          </p:nvSpPr>
          <p:spPr bwMode="auto">
            <a:xfrm>
              <a:off x="3992" y="976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38" name="Freeform 65"/>
            <p:cNvSpPr>
              <a:spLocks noChangeArrowheads="1"/>
            </p:cNvSpPr>
            <p:nvPr/>
          </p:nvSpPr>
          <p:spPr bwMode="auto">
            <a:xfrm>
              <a:off x="4004" y="987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39" name="Freeform 66"/>
            <p:cNvSpPr>
              <a:spLocks noChangeArrowheads="1"/>
            </p:cNvSpPr>
            <p:nvPr/>
          </p:nvSpPr>
          <p:spPr bwMode="auto">
            <a:xfrm>
              <a:off x="3694" y="1052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40" name="Freeform 67"/>
            <p:cNvSpPr>
              <a:spLocks noChangeArrowheads="1"/>
            </p:cNvSpPr>
            <p:nvPr/>
          </p:nvSpPr>
          <p:spPr bwMode="auto">
            <a:xfrm>
              <a:off x="3683" y="1030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41" name="Freeform 68"/>
            <p:cNvSpPr>
              <a:spLocks noChangeArrowheads="1"/>
            </p:cNvSpPr>
            <p:nvPr/>
          </p:nvSpPr>
          <p:spPr bwMode="auto">
            <a:xfrm>
              <a:off x="3678" y="1013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42" name="Freeform 69"/>
            <p:cNvSpPr>
              <a:spLocks noChangeArrowheads="1"/>
            </p:cNvSpPr>
            <p:nvPr/>
          </p:nvSpPr>
          <p:spPr bwMode="auto">
            <a:xfrm>
              <a:off x="3664" y="976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43" name="Freeform 70"/>
            <p:cNvSpPr>
              <a:spLocks noChangeArrowheads="1"/>
            </p:cNvSpPr>
            <p:nvPr/>
          </p:nvSpPr>
          <p:spPr bwMode="auto">
            <a:xfrm>
              <a:off x="3667" y="999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44" name="Freeform 71"/>
            <p:cNvSpPr>
              <a:spLocks noChangeArrowheads="1"/>
            </p:cNvSpPr>
            <p:nvPr/>
          </p:nvSpPr>
          <p:spPr bwMode="auto">
            <a:xfrm>
              <a:off x="4628" y="1582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45" name="Freeform 72"/>
            <p:cNvSpPr>
              <a:spLocks noChangeArrowheads="1"/>
            </p:cNvSpPr>
            <p:nvPr/>
          </p:nvSpPr>
          <p:spPr bwMode="auto">
            <a:xfrm>
              <a:off x="4894" y="1536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46" name="Freeform 73"/>
            <p:cNvSpPr>
              <a:spLocks noChangeArrowheads="1"/>
            </p:cNvSpPr>
            <p:nvPr/>
          </p:nvSpPr>
          <p:spPr bwMode="auto">
            <a:xfrm>
              <a:off x="4710" y="1513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47" name="Freeform 74"/>
            <p:cNvSpPr>
              <a:spLocks noChangeArrowheads="1"/>
            </p:cNvSpPr>
            <p:nvPr/>
          </p:nvSpPr>
          <p:spPr bwMode="auto">
            <a:xfrm>
              <a:off x="4701" y="1492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48" name="Freeform 75"/>
            <p:cNvSpPr>
              <a:spLocks noChangeArrowheads="1"/>
            </p:cNvSpPr>
            <p:nvPr/>
          </p:nvSpPr>
          <p:spPr bwMode="auto">
            <a:xfrm>
              <a:off x="4525" y="131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49" name="Freeform 76"/>
            <p:cNvSpPr>
              <a:spLocks noChangeArrowheads="1"/>
            </p:cNvSpPr>
            <p:nvPr/>
          </p:nvSpPr>
          <p:spPr bwMode="auto">
            <a:xfrm>
              <a:off x="4564" y="1351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50" name="Freeform 77"/>
            <p:cNvSpPr>
              <a:spLocks noChangeArrowheads="1"/>
            </p:cNvSpPr>
            <p:nvPr/>
          </p:nvSpPr>
          <p:spPr bwMode="auto">
            <a:xfrm>
              <a:off x="4595" y="1410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51" name="Freeform 78"/>
            <p:cNvSpPr>
              <a:spLocks noChangeArrowheads="1"/>
            </p:cNvSpPr>
            <p:nvPr/>
          </p:nvSpPr>
          <p:spPr bwMode="auto">
            <a:xfrm>
              <a:off x="4634" y="1400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52" name="Freeform 79"/>
            <p:cNvSpPr>
              <a:spLocks noChangeArrowheads="1"/>
            </p:cNvSpPr>
            <p:nvPr/>
          </p:nvSpPr>
          <p:spPr bwMode="auto">
            <a:xfrm>
              <a:off x="4623" y="1367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53" name="Freeform 80"/>
            <p:cNvSpPr>
              <a:spLocks noChangeArrowheads="1"/>
            </p:cNvSpPr>
            <p:nvPr/>
          </p:nvSpPr>
          <p:spPr bwMode="auto">
            <a:xfrm>
              <a:off x="4593" y="1343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54" name="Freeform 81"/>
            <p:cNvSpPr>
              <a:spLocks noChangeArrowheads="1"/>
            </p:cNvSpPr>
            <p:nvPr/>
          </p:nvSpPr>
          <p:spPr bwMode="auto">
            <a:xfrm>
              <a:off x="4556" y="1329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55" name="Freeform 82"/>
            <p:cNvSpPr>
              <a:spLocks noChangeArrowheads="1"/>
            </p:cNvSpPr>
            <p:nvPr/>
          </p:nvSpPr>
          <p:spPr bwMode="auto">
            <a:xfrm>
              <a:off x="4602" y="1378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56" name="Freeform 83"/>
            <p:cNvSpPr>
              <a:spLocks noChangeArrowheads="1"/>
            </p:cNvSpPr>
            <p:nvPr/>
          </p:nvSpPr>
          <p:spPr bwMode="auto">
            <a:xfrm>
              <a:off x="2750" y="93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57" name="Freeform 84"/>
            <p:cNvSpPr>
              <a:spLocks noChangeArrowheads="1"/>
            </p:cNvSpPr>
            <p:nvPr/>
          </p:nvSpPr>
          <p:spPr bwMode="auto">
            <a:xfrm>
              <a:off x="2847" y="191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58" name="Freeform 85"/>
            <p:cNvSpPr>
              <a:spLocks noChangeArrowheads="1"/>
            </p:cNvSpPr>
            <p:nvPr/>
          </p:nvSpPr>
          <p:spPr bwMode="auto">
            <a:xfrm>
              <a:off x="3082" y="45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59" name="Freeform 86"/>
            <p:cNvSpPr>
              <a:spLocks noChangeArrowheads="1"/>
            </p:cNvSpPr>
            <p:nvPr/>
          </p:nvSpPr>
          <p:spPr bwMode="auto">
            <a:xfrm>
              <a:off x="3117" y="57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60" name="Freeform 87"/>
            <p:cNvSpPr>
              <a:spLocks noChangeArrowheads="1"/>
            </p:cNvSpPr>
            <p:nvPr/>
          </p:nvSpPr>
          <p:spPr bwMode="auto">
            <a:xfrm>
              <a:off x="3179" y="60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61" name="Freeform 88"/>
            <p:cNvSpPr>
              <a:spLocks noChangeArrowheads="1"/>
            </p:cNvSpPr>
            <p:nvPr/>
          </p:nvSpPr>
          <p:spPr bwMode="auto">
            <a:xfrm>
              <a:off x="3581" y="85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62" name="Freeform 89"/>
            <p:cNvSpPr>
              <a:spLocks noChangeArrowheads="1"/>
            </p:cNvSpPr>
            <p:nvPr/>
          </p:nvSpPr>
          <p:spPr bwMode="auto">
            <a:xfrm>
              <a:off x="3684" y="84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63" name="Freeform 90"/>
            <p:cNvSpPr>
              <a:spLocks noChangeArrowheads="1"/>
            </p:cNvSpPr>
            <p:nvPr/>
          </p:nvSpPr>
          <p:spPr bwMode="auto">
            <a:xfrm>
              <a:off x="3660" y="111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64" name="Freeform 91"/>
            <p:cNvSpPr>
              <a:spLocks noChangeArrowheads="1"/>
            </p:cNvSpPr>
            <p:nvPr/>
          </p:nvSpPr>
          <p:spPr bwMode="auto">
            <a:xfrm>
              <a:off x="3950" y="321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65" name="Freeform 92"/>
            <p:cNvSpPr>
              <a:spLocks noChangeArrowheads="1"/>
            </p:cNvSpPr>
            <p:nvPr/>
          </p:nvSpPr>
          <p:spPr bwMode="auto">
            <a:xfrm>
              <a:off x="4020" y="431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66" name="Freeform 93"/>
            <p:cNvSpPr>
              <a:spLocks noChangeArrowheads="1"/>
            </p:cNvSpPr>
            <p:nvPr/>
          </p:nvSpPr>
          <p:spPr bwMode="auto">
            <a:xfrm>
              <a:off x="3978" y="506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67" name="Freeform 94"/>
            <p:cNvSpPr>
              <a:spLocks noChangeArrowheads="1"/>
            </p:cNvSpPr>
            <p:nvPr/>
          </p:nvSpPr>
          <p:spPr bwMode="auto">
            <a:xfrm>
              <a:off x="2758" y="35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68" name="Freeform 95"/>
            <p:cNvSpPr>
              <a:spLocks noChangeArrowheads="1"/>
            </p:cNvSpPr>
            <p:nvPr/>
          </p:nvSpPr>
          <p:spPr bwMode="auto">
            <a:xfrm>
              <a:off x="2635" y="43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69" name="Freeform 96"/>
            <p:cNvSpPr>
              <a:spLocks noChangeArrowheads="1"/>
            </p:cNvSpPr>
            <p:nvPr/>
          </p:nvSpPr>
          <p:spPr bwMode="auto">
            <a:xfrm>
              <a:off x="2663" y="42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70" name="Freeform 97"/>
            <p:cNvSpPr>
              <a:spLocks noChangeArrowheads="1"/>
            </p:cNvSpPr>
            <p:nvPr/>
          </p:nvSpPr>
          <p:spPr bwMode="auto">
            <a:xfrm>
              <a:off x="2733" y="34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71" name="Freeform 98"/>
            <p:cNvSpPr>
              <a:spLocks noChangeArrowheads="1"/>
            </p:cNvSpPr>
            <p:nvPr/>
          </p:nvSpPr>
          <p:spPr bwMode="auto">
            <a:xfrm>
              <a:off x="2712" y="50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72" name="Freeform 99"/>
            <p:cNvSpPr>
              <a:spLocks noChangeArrowheads="1"/>
            </p:cNvSpPr>
            <p:nvPr/>
          </p:nvSpPr>
          <p:spPr bwMode="auto">
            <a:xfrm>
              <a:off x="4023" y="65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73" name="Freeform 100"/>
            <p:cNvSpPr>
              <a:spLocks noChangeArrowheads="1"/>
            </p:cNvSpPr>
            <p:nvPr/>
          </p:nvSpPr>
          <p:spPr bwMode="auto">
            <a:xfrm>
              <a:off x="3007" y="1423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74" name="Freeform 101"/>
            <p:cNvSpPr>
              <a:spLocks noChangeArrowheads="1"/>
            </p:cNvSpPr>
            <p:nvPr/>
          </p:nvSpPr>
          <p:spPr bwMode="auto">
            <a:xfrm>
              <a:off x="3053" y="1416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75" name="Freeform 102"/>
            <p:cNvSpPr>
              <a:spLocks noChangeArrowheads="1"/>
            </p:cNvSpPr>
            <p:nvPr/>
          </p:nvSpPr>
          <p:spPr bwMode="auto">
            <a:xfrm>
              <a:off x="2976" y="1272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76" name="Freeform 103"/>
            <p:cNvSpPr>
              <a:spLocks noChangeArrowheads="1"/>
            </p:cNvSpPr>
            <p:nvPr/>
          </p:nvSpPr>
          <p:spPr bwMode="auto">
            <a:xfrm>
              <a:off x="3045" y="1204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77" name="Freeform 104"/>
            <p:cNvSpPr>
              <a:spLocks noChangeArrowheads="1"/>
            </p:cNvSpPr>
            <p:nvPr/>
          </p:nvSpPr>
          <p:spPr bwMode="auto">
            <a:xfrm>
              <a:off x="3017" y="120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78" name="Freeform 105"/>
            <p:cNvSpPr>
              <a:spLocks noChangeArrowheads="1"/>
            </p:cNvSpPr>
            <p:nvPr/>
          </p:nvSpPr>
          <p:spPr bwMode="auto">
            <a:xfrm>
              <a:off x="3004" y="1224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79" name="Freeform 106"/>
            <p:cNvSpPr>
              <a:spLocks noChangeArrowheads="1"/>
            </p:cNvSpPr>
            <p:nvPr/>
          </p:nvSpPr>
          <p:spPr bwMode="auto">
            <a:xfrm>
              <a:off x="2976" y="1256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80" name="Freeform 107"/>
            <p:cNvSpPr>
              <a:spLocks noChangeArrowheads="1"/>
            </p:cNvSpPr>
            <p:nvPr/>
          </p:nvSpPr>
          <p:spPr bwMode="auto">
            <a:xfrm>
              <a:off x="2997" y="1243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81" name="Freeform 108"/>
            <p:cNvSpPr>
              <a:spLocks noChangeArrowheads="1"/>
            </p:cNvSpPr>
            <p:nvPr/>
          </p:nvSpPr>
          <p:spPr bwMode="auto">
            <a:xfrm>
              <a:off x="2154" y="32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82" name="Freeform 109"/>
            <p:cNvSpPr>
              <a:spLocks noChangeArrowheads="1"/>
            </p:cNvSpPr>
            <p:nvPr/>
          </p:nvSpPr>
          <p:spPr bwMode="auto">
            <a:xfrm>
              <a:off x="2084" y="288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283" name="Freeform 110"/>
            <p:cNvSpPr>
              <a:spLocks noChangeArrowheads="1"/>
            </p:cNvSpPr>
            <p:nvPr/>
          </p:nvSpPr>
          <p:spPr bwMode="auto">
            <a:xfrm>
              <a:off x="1810" y="85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399" dirty="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</p:grpSp>
      <p:sp>
        <p:nvSpPr>
          <p:cNvPr id="285" name="直接连接符 158"/>
          <p:cNvSpPr>
            <a:spLocks noChangeShapeType="1"/>
          </p:cNvSpPr>
          <p:nvPr/>
        </p:nvSpPr>
        <p:spPr bwMode="auto">
          <a:xfrm flipV="1">
            <a:off x="4279576" y="2106771"/>
            <a:ext cx="635205" cy="506696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58" tIns="34279" rIns="68558" bIns="34279"/>
          <a:lstStyle/>
          <a:p>
            <a:endParaRPr lang="zh-CN" altLang="en-US" sz="1799"/>
          </a:p>
        </p:txBody>
      </p:sp>
      <p:sp>
        <p:nvSpPr>
          <p:cNvPr id="284" name="直接连接符 5"/>
          <p:cNvSpPr>
            <a:spLocks noChangeShapeType="1"/>
          </p:cNvSpPr>
          <p:nvPr/>
        </p:nvSpPr>
        <p:spPr bwMode="auto">
          <a:xfrm>
            <a:off x="1986861" y="2262710"/>
            <a:ext cx="648682" cy="323772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58" tIns="34279" rIns="68558" bIns="34279"/>
          <a:lstStyle/>
          <a:p>
            <a:endParaRPr lang="zh-CN" altLang="en-US" sz="1799"/>
          </a:p>
        </p:txBody>
      </p:sp>
      <p:sp>
        <p:nvSpPr>
          <p:cNvPr id="286" name="直接连接符 159"/>
          <p:cNvSpPr>
            <a:spLocks noChangeShapeType="1"/>
          </p:cNvSpPr>
          <p:nvPr/>
        </p:nvSpPr>
        <p:spPr bwMode="auto">
          <a:xfrm>
            <a:off x="6642079" y="2064109"/>
            <a:ext cx="1087853" cy="540429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58" tIns="34279" rIns="68558" bIns="34279"/>
          <a:lstStyle/>
          <a:p>
            <a:endParaRPr lang="zh-CN" altLang="en-US" sz="1799"/>
          </a:p>
        </p:txBody>
      </p:sp>
      <p:sp>
        <p:nvSpPr>
          <p:cNvPr id="133" name="文本框 37"/>
          <p:cNvSpPr txBox="1"/>
          <p:nvPr/>
        </p:nvSpPr>
        <p:spPr>
          <a:xfrm>
            <a:off x="4095000" y="203158"/>
            <a:ext cx="1061426" cy="346112"/>
          </a:xfrm>
          <a:prstGeom prst="rect">
            <a:avLst/>
          </a:prstGeom>
          <a:noFill/>
        </p:spPr>
        <p:txBody>
          <a:bodyPr wrap="none" lIns="68539" tIns="34270" rIns="68539" bIns="34270" rtlCol="0">
            <a:spAutoFit/>
          </a:bodyPr>
          <a:lstStyle/>
          <a:p>
            <a:pPr algn="ctr" defTabSz="685663">
              <a:defRPr/>
            </a:pPr>
            <a:r>
              <a:rPr lang="zh-CN" altLang="en-US" sz="1799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在线学习</a:t>
            </a:r>
          </a:p>
        </p:txBody>
      </p:sp>
      <p:cxnSp>
        <p:nvCxnSpPr>
          <p:cNvPr id="134" name="直接连接符 133">
            <a:extLst>
              <a:ext uri="{FF2B5EF4-FFF2-40B4-BE49-F238E27FC236}">
                <a16:creationId xmlns="" xmlns:a16="http://schemas.microsoft.com/office/drawing/2014/main" id="{938D03C8-5A6E-48BF-B576-BF785595610E}"/>
              </a:ext>
            </a:extLst>
          </p:cNvPr>
          <p:cNvCxnSpPr>
            <a:cxnSpLocks/>
          </p:cNvCxnSpPr>
          <p:nvPr/>
        </p:nvCxnSpPr>
        <p:spPr>
          <a:xfrm>
            <a:off x="1874" y="376268"/>
            <a:ext cx="363700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B8AE3EB0-54E6-4F03-BF5D-660BE55BAA33}"/>
              </a:ext>
            </a:extLst>
          </p:cNvPr>
          <p:cNvCxnSpPr>
            <a:cxnSpLocks/>
          </p:cNvCxnSpPr>
          <p:nvPr/>
        </p:nvCxnSpPr>
        <p:spPr>
          <a:xfrm>
            <a:off x="5505412" y="376268"/>
            <a:ext cx="363700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本框 60"/>
          <p:cNvSpPr>
            <a:spLocks noChangeArrowheads="1"/>
          </p:cNvSpPr>
          <p:nvPr/>
        </p:nvSpPr>
        <p:spPr bwMode="auto">
          <a:xfrm>
            <a:off x="7814892" y="3247159"/>
            <a:ext cx="1081972" cy="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活动&amp;会议</a:t>
            </a:r>
          </a:p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的最佳辅助</a:t>
            </a:r>
          </a:p>
        </p:txBody>
      </p:sp>
      <p:sp>
        <p:nvSpPr>
          <p:cNvPr id="137" name="文本框 60"/>
          <p:cNvSpPr>
            <a:spLocks noChangeArrowheads="1"/>
          </p:cNvSpPr>
          <p:nvPr/>
        </p:nvSpPr>
        <p:spPr bwMode="auto">
          <a:xfrm>
            <a:off x="4982489" y="2999592"/>
            <a:ext cx="1870606" cy="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有趣的知识挑战、智力开发和能力测评</a:t>
            </a:r>
          </a:p>
        </p:txBody>
      </p:sp>
      <p:sp>
        <p:nvSpPr>
          <p:cNvPr id="138" name="文本框 60"/>
          <p:cNvSpPr>
            <a:spLocks noChangeArrowheads="1"/>
          </p:cNvSpPr>
          <p:nvPr/>
        </p:nvSpPr>
        <p:spPr bwMode="auto">
          <a:xfrm>
            <a:off x="2522098" y="3265630"/>
            <a:ext cx="1950810" cy="7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创作专题，书写趣味故事、记录学习笔记、留住生活感悟</a:t>
            </a:r>
            <a:endParaRPr lang="en-US" altLang="zh-C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文本框 60"/>
          <p:cNvSpPr>
            <a:spLocks noChangeArrowheads="1"/>
          </p:cNvSpPr>
          <p:nvPr/>
        </p:nvSpPr>
        <p:spPr bwMode="auto">
          <a:xfrm>
            <a:off x="349012" y="2842876"/>
            <a:ext cx="1816641" cy="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碎片化的学习，随时随地补给知识的营养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69117" y="1364212"/>
            <a:ext cx="2102386" cy="1485773"/>
            <a:chOff x="169175" y="1364586"/>
            <a:chExt cx="2103116" cy="1486289"/>
          </a:xfrm>
        </p:grpSpPr>
        <p:grpSp>
          <p:nvGrpSpPr>
            <p:cNvPr id="2" name="组合 1"/>
            <p:cNvGrpSpPr/>
            <p:nvPr/>
          </p:nvGrpSpPr>
          <p:grpSpPr>
            <a:xfrm>
              <a:off x="169175" y="1364586"/>
              <a:ext cx="2103116" cy="1283435"/>
              <a:chOff x="169175" y="1364586"/>
              <a:chExt cx="2103116" cy="1283435"/>
            </a:xfrm>
          </p:grpSpPr>
          <p:sp>
            <p:nvSpPr>
              <p:cNvPr id="287" name="矩形 2"/>
              <p:cNvSpPr>
                <a:spLocks noChangeArrowheads="1"/>
              </p:cNvSpPr>
              <p:nvPr/>
            </p:nvSpPr>
            <p:spPr bwMode="auto">
              <a:xfrm>
                <a:off x="169175" y="1364586"/>
                <a:ext cx="2103116" cy="12834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68544" tIns="34272" rIns="68544" bIns="34272" anchor="ctr"/>
              <a:lstStyle/>
              <a:p>
                <a:pPr algn="ctr"/>
                <a:endParaRPr lang="zh-CN" altLang="zh-CN" sz="1799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pic>
            <p:nvPicPr>
              <p:cNvPr id="132" name="图片 131" descr="微信图片_2018082412371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4219" y="1415401"/>
                <a:ext cx="1987167" cy="1171880"/>
              </a:xfrm>
              <a:prstGeom prst="rect">
                <a:avLst/>
              </a:prstGeom>
            </p:spPr>
          </p:pic>
        </p:grpSp>
        <p:sp>
          <p:nvSpPr>
            <p:cNvPr id="8" name="矩形 7"/>
            <p:cNvSpPr/>
            <p:nvPr/>
          </p:nvSpPr>
          <p:spPr>
            <a:xfrm>
              <a:off x="683635" y="1659939"/>
              <a:ext cx="537098" cy="4102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140" name="矩形 139"/>
            <p:cNvSpPr/>
            <p:nvPr/>
          </p:nvSpPr>
          <p:spPr>
            <a:xfrm>
              <a:off x="1665835" y="1672642"/>
              <a:ext cx="537098" cy="4102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952184" y="2082860"/>
              <a:ext cx="0" cy="7680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>
              <a:endCxn id="139" idx="0"/>
            </p:cNvCxnSpPr>
            <p:nvPr/>
          </p:nvCxnSpPr>
          <p:spPr>
            <a:xfrm flipH="1">
              <a:off x="1257769" y="2090005"/>
              <a:ext cx="661700" cy="7537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664984" y="2100748"/>
            <a:ext cx="1608956" cy="1201635"/>
            <a:chOff x="2665908" y="2101379"/>
            <a:chExt cx="1609515" cy="1202052"/>
          </a:xfrm>
        </p:grpSpPr>
        <p:grpSp>
          <p:nvGrpSpPr>
            <p:cNvPr id="19" name="组合 18"/>
            <p:cNvGrpSpPr/>
            <p:nvPr/>
          </p:nvGrpSpPr>
          <p:grpSpPr>
            <a:xfrm>
              <a:off x="2665908" y="2101379"/>
              <a:ext cx="1609515" cy="1202052"/>
              <a:chOff x="2665908" y="2101379"/>
              <a:chExt cx="1609515" cy="120205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665908" y="2101379"/>
                <a:ext cx="1609515" cy="1052788"/>
                <a:chOff x="2665908" y="2101379"/>
                <a:chExt cx="1609515" cy="1052788"/>
              </a:xfrm>
            </p:grpSpPr>
            <p:grpSp>
              <p:nvGrpSpPr>
                <p:cNvPr id="5" name="组合 3"/>
                <p:cNvGrpSpPr/>
                <p:nvPr/>
              </p:nvGrpSpPr>
              <p:grpSpPr>
                <a:xfrm>
                  <a:off x="2665908" y="2101379"/>
                  <a:ext cx="1609515" cy="1052788"/>
                  <a:chOff x="2976563" y="2591866"/>
                  <a:chExt cx="885825" cy="933450"/>
                </a:xfrm>
                <a:solidFill>
                  <a:srgbClr val="D9D9D9"/>
                </a:solidFill>
              </p:grpSpPr>
              <p:sp>
                <p:nvSpPr>
                  <p:cNvPr id="288" name="矩形 150"/>
                  <p:cNvSpPr>
                    <a:spLocks noChangeArrowheads="1"/>
                  </p:cNvSpPr>
                  <p:nvPr/>
                </p:nvSpPr>
                <p:spPr bwMode="auto">
                  <a:xfrm>
                    <a:off x="2976563" y="2591866"/>
                    <a:ext cx="885825" cy="9334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 cmpd="sng">
                        <a:solidFill>
                          <a:srgbClr val="395E8A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lIns="68544" tIns="34272" rIns="68544" bIns="34272" anchor="ctr"/>
                  <a:lstStyle/>
                  <a:p>
                    <a:pPr algn="ctr"/>
                    <a:endParaRPr lang="zh-CN" altLang="zh-CN" sz="1799">
                      <a:solidFill>
                        <a:srgbClr val="FFFFFF"/>
                      </a:solidFill>
                      <a:latin typeface="宋体" pitchFamily="2" charset="-122"/>
                      <a:sym typeface="宋体" pitchFamily="2" charset="-122"/>
                    </a:endParaRPr>
                  </a:p>
                </p:txBody>
              </p:sp>
              <p:sp>
                <p:nvSpPr>
                  <p:cNvPr id="292" name="文本框 19"/>
                  <p:cNvSpPr>
                    <a:spLocks noChangeArrowheads="1"/>
                  </p:cNvSpPr>
                  <p:nvPr/>
                </p:nvSpPr>
                <p:spPr bwMode="auto">
                  <a:xfrm>
                    <a:off x="3236467" y="2876426"/>
                    <a:ext cx="330298" cy="3068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8544" tIns="34272" rIns="68544" bIns="34272">
                    <a:spAutoFit/>
                  </a:bodyPr>
                  <a:lstStyle/>
                  <a:p>
                    <a:pPr algn="ctr"/>
                    <a:r>
                      <a:rPr lang="zh-CN" altLang="en-US" sz="1799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rPr>
                      <a:t>文本</a:t>
                    </a:r>
                  </a:p>
                </p:txBody>
              </p:sp>
            </p:grpSp>
            <p:pic>
              <p:nvPicPr>
                <p:cNvPr id="142" name="图片 141" descr="微信图片_201808241237141"/>
                <p:cNvPicPr>
                  <a:picLocks noChangeAspect="1"/>
                </p:cNvPicPr>
                <p:nvPr/>
              </p:nvPicPr>
              <p:blipFill>
                <a:blip r:embed="rId3" cstate="print"/>
                <a:srcRect r="47120"/>
                <a:stretch>
                  <a:fillRect/>
                </a:stretch>
              </p:blipFill>
              <p:spPr>
                <a:xfrm>
                  <a:off x="2694623" y="2193478"/>
                  <a:ext cx="1543536" cy="854299"/>
                </a:xfrm>
                <a:prstGeom prst="rect">
                  <a:avLst/>
                </a:prstGeom>
              </p:spPr>
            </p:pic>
          </p:grpSp>
          <p:cxnSp>
            <p:nvCxnSpPr>
              <p:cNvPr id="18" name="直接箭头连接符 17"/>
              <p:cNvCxnSpPr>
                <a:stCxn id="16" idx="2"/>
              </p:cNvCxnSpPr>
              <p:nvPr/>
            </p:nvCxnSpPr>
            <p:spPr>
              <a:xfrm>
                <a:off x="3055067" y="2989024"/>
                <a:ext cx="194276" cy="31440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矩形 15"/>
            <p:cNvSpPr/>
            <p:nvPr/>
          </p:nvSpPr>
          <p:spPr>
            <a:xfrm>
              <a:off x="2751637" y="2504531"/>
              <a:ext cx="606860" cy="4844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18187" y="1307066"/>
            <a:ext cx="2292001" cy="1703616"/>
            <a:chOff x="4819859" y="1307421"/>
            <a:chExt cx="2292797" cy="1704208"/>
          </a:xfrm>
        </p:grpSpPr>
        <p:grpSp>
          <p:nvGrpSpPr>
            <p:cNvPr id="20" name="组合 19"/>
            <p:cNvGrpSpPr/>
            <p:nvPr/>
          </p:nvGrpSpPr>
          <p:grpSpPr>
            <a:xfrm>
              <a:off x="4819859" y="1307421"/>
              <a:ext cx="2292797" cy="1505344"/>
              <a:chOff x="4819859" y="1307421"/>
              <a:chExt cx="2292797" cy="1505344"/>
            </a:xfrm>
          </p:grpSpPr>
          <p:sp>
            <p:nvSpPr>
              <p:cNvPr id="289" name="矩形 156"/>
              <p:cNvSpPr>
                <a:spLocks noChangeArrowheads="1"/>
              </p:cNvSpPr>
              <p:nvPr/>
            </p:nvSpPr>
            <p:spPr bwMode="auto">
              <a:xfrm>
                <a:off x="4819859" y="1307421"/>
                <a:ext cx="2292797" cy="150534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68544" tIns="34272" rIns="68544" bIns="34272" anchor="ctr"/>
              <a:lstStyle/>
              <a:p>
                <a:pPr algn="ctr"/>
                <a:endParaRPr lang="zh-CN" altLang="zh-CN" sz="1799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pic>
            <p:nvPicPr>
              <p:cNvPr id="149" name="图片 148" descr="微信图片_20180824123714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93840" y="1379379"/>
                <a:ext cx="2158551" cy="1347855"/>
              </a:xfrm>
              <a:prstGeom prst="rect">
                <a:avLst/>
              </a:prstGeom>
            </p:spPr>
          </p:pic>
        </p:grpSp>
        <p:sp>
          <p:nvSpPr>
            <p:cNvPr id="21" name="矩形 20"/>
            <p:cNvSpPr/>
            <p:nvPr/>
          </p:nvSpPr>
          <p:spPr>
            <a:xfrm>
              <a:off x="4929798" y="1588481"/>
              <a:ext cx="1593136" cy="5589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H="1">
              <a:off x="5610869" y="2152567"/>
              <a:ext cx="285765" cy="8590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7446701" y="2196111"/>
            <a:ext cx="1615154" cy="1069519"/>
            <a:chOff x="7449286" y="2196775"/>
            <a:chExt cx="1615715" cy="1069890"/>
          </a:xfrm>
        </p:grpSpPr>
        <p:sp>
          <p:nvSpPr>
            <p:cNvPr id="290" name="矩形 157"/>
            <p:cNvSpPr>
              <a:spLocks noChangeArrowheads="1"/>
            </p:cNvSpPr>
            <p:nvPr/>
          </p:nvSpPr>
          <p:spPr bwMode="auto">
            <a:xfrm>
              <a:off x="7449286" y="2196775"/>
              <a:ext cx="1615715" cy="93357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lIns="68544" tIns="34272" rIns="68544" bIns="34272" anchor="ctr"/>
            <a:lstStyle/>
            <a:p>
              <a:pPr algn="ctr"/>
              <a:endParaRPr lang="zh-CN" altLang="zh-CN" sz="1799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pic>
          <p:nvPicPr>
            <p:cNvPr id="156" name="图片 155" descr="微信图片_2018082412371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1513" y="2279360"/>
              <a:ext cx="1575574" cy="774813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7512554" y="2545014"/>
              <a:ext cx="712823" cy="721651"/>
              <a:chOff x="7512554" y="2545014"/>
              <a:chExt cx="712823" cy="721651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7512554" y="2545014"/>
                <a:ext cx="712823" cy="39062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cxnSp>
            <p:nvCxnSpPr>
              <p:cNvPr id="28" name="直接箭头连接符 27"/>
              <p:cNvCxnSpPr>
                <a:stCxn id="26" idx="2"/>
              </p:cNvCxnSpPr>
              <p:nvPr/>
            </p:nvCxnSpPr>
            <p:spPr>
              <a:xfrm>
                <a:off x="7868966" y="2935640"/>
                <a:ext cx="296320" cy="33102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3" name="image5.png"/>
          <p:cNvPicPr/>
          <p:nvPr/>
        </p:nvPicPr>
        <p:blipFill>
          <a:blip r:embed="rId6" cstate="print"/>
          <a:srcRect l="80893" t="85898"/>
          <a:stretch>
            <a:fillRect/>
          </a:stretch>
        </p:blipFill>
        <p:spPr>
          <a:xfrm>
            <a:off x="7607532" y="4526139"/>
            <a:ext cx="1536469" cy="61726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470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2239DE9-62BA-4410-B1B4-A4C3F1B1B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E30960C-6032-4E34-BCF1-1C90D2B59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6A155009-E3F2-4747-A828-7F4B5E88F86E}"/>
              </a:ext>
            </a:extLst>
          </p:cNvPr>
          <p:cNvSpPr/>
          <p:nvPr/>
        </p:nvSpPr>
        <p:spPr>
          <a:xfrm>
            <a:off x="3131840" y="2555814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学习通介绍</a:t>
            </a:r>
            <a:endParaRPr lang="zh-CN" altLang="en-US" sz="28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="" xmlns:a16="http://schemas.microsoft.com/office/drawing/2014/main" id="{4DE46012-9D7B-440E-8A0F-E4C36BEDD08B}"/>
              </a:ext>
            </a:extLst>
          </p:cNvPr>
          <p:cNvSpPr txBox="1"/>
          <p:nvPr/>
        </p:nvSpPr>
        <p:spPr>
          <a:xfrm flipH="1">
            <a:off x="2627784" y="18990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</a:t>
            </a:r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秋季学期</a:t>
            </a:r>
            <a:endParaRPr lang="id-ID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A155009-E3F2-4747-A828-7F4B5E88F86E}"/>
              </a:ext>
            </a:extLst>
          </p:cNvPr>
          <p:cNvSpPr/>
          <p:nvPr/>
        </p:nvSpPr>
        <p:spPr>
          <a:xfrm>
            <a:off x="3162559" y="3248311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超星集团</a:t>
            </a:r>
            <a:r>
              <a:rPr lang="en-US" altLang="zh-CN" sz="1600" b="1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2019.9</a:t>
            </a:r>
            <a:endParaRPr lang="zh-CN" altLang="en-US" sz="1600" b="1" spc="3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1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575"/>
          <p:cNvSpPr/>
          <p:nvPr/>
        </p:nvSpPr>
        <p:spPr>
          <a:xfrm>
            <a:off x="98656" y="107"/>
            <a:ext cx="3630651" cy="499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专题创作，赢取万元奖励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" y="984654"/>
            <a:ext cx="2170023" cy="3859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761377" y="1827329"/>
            <a:ext cx="418599" cy="358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8" y="737996"/>
            <a:ext cx="2230907" cy="396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95" y="463349"/>
            <a:ext cx="2376136" cy="4224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2990402" y="813450"/>
            <a:ext cx="565226" cy="3353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14" y="1209240"/>
            <a:ext cx="2128393" cy="3783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25" y="1203258"/>
            <a:ext cx="2136936" cy="3798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圆角矩形 21"/>
          <p:cNvSpPr/>
          <p:nvPr/>
        </p:nvSpPr>
        <p:spPr>
          <a:xfrm>
            <a:off x="3311256" y="3468488"/>
            <a:ext cx="649256" cy="3075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88" y="404172"/>
            <a:ext cx="2339295" cy="4158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16" y="404172"/>
            <a:ext cx="2181766" cy="3878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文本框 28"/>
          <p:cNvSpPr txBox="1"/>
          <p:nvPr/>
        </p:nvSpPr>
        <p:spPr>
          <a:xfrm>
            <a:off x="4242963" y="1218444"/>
            <a:ext cx="2004785" cy="923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799" b="1" dirty="0">
                <a:solidFill>
                  <a:srgbClr val="FF0000"/>
                </a:solidFill>
              </a:rPr>
              <a:t>在此处完成专题每一章节内容的编辑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375522" y="318953"/>
            <a:ext cx="2638181" cy="4690099"/>
            <a:chOff x="6425209" y="314151"/>
            <a:chExt cx="2639097" cy="469172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209" y="314151"/>
              <a:ext cx="2639097" cy="46917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矩形 1"/>
            <p:cNvSpPr/>
            <p:nvPr/>
          </p:nvSpPr>
          <p:spPr>
            <a:xfrm>
              <a:off x="6461760" y="733339"/>
              <a:ext cx="383177" cy="163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7999" y="2914528"/>
            <a:ext cx="1178911" cy="630845"/>
            <a:chOff x="598206" y="2915441"/>
            <a:chExt cx="1179320" cy="631064"/>
          </a:xfrm>
        </p:grpSpPr>
        <p:sp>
          <p:nvSpPr>
            <p:cNvPr id="8" name="圆角矩形 7"/>
            <p:cNvSpPr/>
            <p:nvPr/>
          </p:nvSpPr>
          <p:spPr>
            <a:xfrm>
              <a:off x="598206" y="3102123"/>
              <a:ext cx="452927" cy="44438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1076770" y="2915441"/>
              <a:ext cx="700756" cy="3917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8146766" y="2180901"/>
            <a:ext cx="839751" cy="591776"/>
            <a:chOff x="8127560" y="2187113"/>
            <a:chExt cx="840043" cy="591981"/>
          </a:xfrm>
        </p:grpSpPr>
        <p:sp>
          <p:nvSpPr>
            <p:cNvPr id="31" name="圆角矩形 30"/>
            <p:cNvSpPr/>
            <p:nvPr/>
          </p:nvSpPr>
          <p:spPr>
            <a:xfrm>
              <a:off x="8539365" y="2187113"/>
              <a:ext cx="428238" cy="32535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32" name="下箭头 31"/>
            <p:cNvSpPr/>
            <p:nvPr/>
          </p:nvSpPr>
          <p:spPr>
            <a:xfrm rot="13942623">
              <a:off x="8259224" y="2422322"/>
              <a:ext cx="225108" cy="48843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3692569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2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37"/>
          <p:cNvSpPr txBox="1"/>
          <p:nvPr/>
        </p:nvSpPr>
        <p:spPr>
          <a:xfrm>
            <a:off x="3832199" y="203158"/>
            <a:ext cx="1587029" cy="346112"/>
          </a:xfrm>
          <a:prstGeom prst="rect">
            <a:avLst/>
          </a:prstGeom>
          <a:noFill/>
        </p:spPr>
        <p:txBody>
          <a:bodyPr wrap="none" lIns="68539" tIns="34270" rIns="68539" bIns="34270" rtlCol="0">
            <a:spAutoFit/>
          </a:bodyPr>
          <a:lstStyle/>
          <a:p>
            <a:pPr algn="ctr" defTabSz="685663">
              <a:defRPr/>
            </a:pPr>
            <a:r>
              <a:rPr lang="en-US" altLang="zh-CN" sz="1799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799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端登录方式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938D03C8-5A6E-48BF-B576-BF785595610E}"/>
              </a:ext>
            </a:extLst>
          </p:cNvPr>
          <p:cNvCxnSpPr>
            <a:cxnSpLocks/>
          </p:cNvCxnSpPr>
          <p:nvPr/>
        </p:nvCxnSpPr>
        <p:spPr>
          <a:xfrm>
            <a:off x="1874" y="376268"/>
            <a:ext cx="363700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B8AE3EB0-54E6-4F03-BF5D-660BE55BAA33}"/>
              </a:ext>
            </a:extLst>
          </p:cNvPr>
          <p:cNvCxnSpPr>
            <a:cxnSpLocks/>
          </p:cNvCxnSpPr>
          <p:nvPr/>
        </p:nvCxnSpPr>
        <p:spPr>
          <a:xfrm>
            <a:off x="5505412" y="376268"/>
            <a:ext cx="363700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16615" y="4184980"/>
            <a:ext cx="709091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http://shisu.mooc.chaoxing.com</a:t>
            </a:r>
            <a:endParaRPr lang="zh-CN" altLang="en-US" sz="31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5.png"/>
          <p:cNvPicPr/>
          <p:nvPr/>
        </p:nvPicPr>
        <p:blipFill>
          <a:blip r:embed="rId3" cstate="print"/>
          <a:srcRect l="80893" t="85898"/>
          <a:stretch>
            <a:fillRect/>
          </a:stretch>
        </p:blipFill>
        <p:spPr>
          <a:xfrm>
            <a:off x="7607532" y="4526139"/>
            <a:ext cx="1536469" cy="61726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CE655C3-8291-4363-A6C3-9267F81EB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31" y="472482"/>
            <a:ext cx="7190335" cy="358746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732240" y="3153857"/>
            <a:ext cx="505418" cy="679181"/>
            <a:chOff x="7326455" y="3350165"/>
            <a:chExt cx="863526" cy="956914"/>
          </a:xfrm>
        </p:grpSpPr>
        <p:sp>
          <p:nvSpPr>
            <p:cNvPr id="8" name="矩形 7"/>
            <p:cNvSpPr/>
            <p:nvPr/>
          </p:nvSpPr>
          <p:spPr>
            <a:xfrm>
              <a:off x="7326455" y="3879790"/>
              <a:ext cx="860416" cy="4272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9" name="下箭头 8"/>
            <p:cNvSpPr/>
            <p:nvPr/>
          </p:nvSpPr>
          <p:spPr>
            <a:xfrm rot="1401769">
              <a:off x="7848367" y="3350165"/>
              <a:ext cx="341614" cy="63238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075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31222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B200B27-45D6-4822-9F48-F9FC8F679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32B0FD9-771C-48EE-BFE1-FE3493773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F4650F8-89E3-44CB-93A1-67BDF5A92630}"/>
              </a:ext>
            </a:extLst>
          </p:cNvPr>
          <p:cNvSpPr/>
          <p:nvPr/>
        </p:nvSpPr>
        <p:spPr>
          <a:xfrm>
            <a:off x="3203848" y="272536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兴趣</a:t>
            </a:r>
            <a:r>
              <a:rPr lang="en-US" altLang="zh-CN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&amp;</a:t>
            </a: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能力测评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="" xmlns:a16="http://schemas.microsoft.com/office/drawing/2014/main" id="{A9D9AC71-195A-43F1-A39E-46061EA9403C}"/>
              </a:ext>
            </a:extLst>
          </p:cNvPr>
          <p:cNvSpPr txBox="1"/>
          <p:nvPr/>
        </p:nvSpPr>
        <p:spPr>
          <a:xfrm flipH="1">
            <a:off x="3707903" y="1779662"/>
            <a:ext cx="1711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Giddyup Std" panose="03050402040302040404" pitchFamily="66" charset="0"/>
              </a:rPr>
              <a:t>02</a:t>
            </a:r>
            <a:endParaRPr lang="id-ID" sz="6600" dirty="0">
              <a:solidFill>
                <a:schemeClr val="bg1"/>
              </a:solidFill>
              <a:latin typeface="Giddyup Std" panose="0305040204030204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4"/>
          <p:cNvSpPr/>
          <p:nvPr/>
        </p:nvSpPr>
        <p:spPr>
          <a:xfrm>
            <a:off x="1619787" y="167716"/>
            <a:ext cx="6119566" cy="461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6" tIns="45716" rIns="45716" bIns="45716" numCol="1" anchor="t">
            <a:spAutoFit/>
          </a:bodyPr>
          <a:lstStyle>
            <a:lvl1pPr>
              <a:defRPr sz="2800" b="1">
                <a:solidFill>
                  <a:srgbClr val="F44F5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2400" b="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哪些课最适合自己？</a:t>
            </a:r>
            <a:r>
              <a:rPr lang="en-US" altLang="zh-CN" sz="2400" b="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尔雅通识素养测评</a:t>
            </a:r>
            <a:endParaRPr sz="2400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9766" y="845292"/>
            <a:ext cx="1425417" cy="2860223"/>
            <a:chOff x="1020653" y="1079569"/>
            <a:chExt cx="1425472" cy="2860333"/>
          </a:xfrm>
        </p:grpSpPr>
        <p:sp>
          <p:nvSpPr>
            <p:cNvPr id="23" name="Shape 261"/>
            <p:cNvSpPr/>
            <p:nvPr/>
          </p:nvSpPr>
          <p:spPr>
            <a:xfrm>
              <a:off x="1020653" y="1079569"/>
              <a:ext cx="1425472" cy="2860333"/>
            </a:xfrm>
            <a:custGeom>
              <a:avLst/>
              <a:gdLst/>
              <a:ahLst/>
              <a:cxnLst/>
              <a:rect l="0" t="0" r="0" b="0"/>
              <a:pathLst>
                <a:path w="30819" h="61841" extrusionOk="0">
                  <a:moveTo>
                    <a:pt x="5160" y="2580"/>
                  </a:moveTo>
                  <a:lnTo>
                    <a:pt x="5295" y="2648"/>
                  </a:lnTo>
                  <a:lnTo>
                    <a:pt x="5363" y="2784"/>
                  </a:lnTo>
                  <a:lnTo>
                    <a:pt x="5363" y="2920"/>
                  </a:lnTo>
                  <a:lnTo>
                    <a:pt x="5363" y="3055"/>
                  </a:lnTo>
                  <a:lnTo>
                    <a:pt x="5295" y="3191"/>
                  </a:lnTo>
                  <a:lnTo>
                    <a:pt x="5160" y="3259"/>
                  </a:lnTo>
                  <a:lnTo>
                    <a:pt x="4888" y="3259"/>
                  </a:lnTo>
                  <a:lnTo>
                    <a:pt x="4752" y="3191"/>
                  </a:lnTo>
                  <a:lnTo>
                    <a:pt x="4684" y="3055"/>
                  </a:lnTo>
                  <a:lnTo>
                    <a:pt x="4684" y="2920"/>
                  </a:lnTo>
                  <a:lnTo>
                    <a:pt x="4684" y="2784"/>
                  </a:lnTo>
                  <a:lnTo>
                    <a:pt x="4752" y="2648"/>
                  </a:lnTo>
                  <a:lnTo>
                    <a:pt x="4888" y="2580"/>
                  </a:lnTo>
                  <a:close/>
                  <a:moveTo>
                    <a:pt x="15410" y="2241"/>
                  </a:moveTo>
                  <a:lnTo>
                    <a:pt x="15681" y="2309"/>
                  </a:lnTo>
                  <a:lnTo>
                    <a:pt x="15885" y="2444"/>
                  </a:lnTo>
                  <a:lnTo>
                    <a:pt x="16021" y="2648"/>
                  </a:lnTo>
                  <a:lnTo>
                    <a:pt x="16088" y="2920"/>
                  </a:lnTo>
                  <a:lnTo>
                    <a:pt x="16021" y="3191"/>
                  </a:lnTo>
                  <a:lnTo>
                    <a:pt x="15885" y="3395"/>
                  </a:lnTo>
                  <a:lnTo>
                    <a:pt x="15681" y="3531"/>
                  </a:lnTo>
                  <a:lnTo>
                    <a:pt x="15410" y="3598"/>
                  </a:lnTo>
                  <a:lnTo>
                    <a:pt x="15138" y="3531"/>
                  </a:lnTo>
                  <a:lnTo>
                    <a:pt x="14934" y="3395"/>
                  </a:lnTo>
                  <a:lnTo>
                    <a:pt x="14799" y="3191"/>
                  </a:lnTo>
                  <a:lnTo>
                    <a:pt x="14731" y="2920"/>
                  </a:lnTo>
                  <a:lnTo>
                    <a:pt x="14799" y="2648"/>
                  </a:lnTo>
                  <a:lnTo>
                    <a:pt x="14934" y="2444"/>
                  </a:lnTo>
                  <a:lnTo>
                    <a:pt x="15138" y="2309"/>
                  </a:lnTo>
                  <a:lnTo>
                    <a:pt x="15410" y="2241"/>
                  </a:lnTo>
                  <a:close/>
                  <a:moveTo>
                    <a:pt x="29393" y="5228"/>
                  </a:moveTo>
                  <a:lnTo>
                    <a:pt x="29461" y="5296"/>
                  </a:lnTo>
                  <a:lnTo>
                    <a:pt x="29461" y="54849"/>
                  </a:lnTo>
                  <a:lnTo>
                    <a:pt x="1426" y="54849"/>
                  </a:lnTo>
                  <a:lnTo>
                    <a:pt x="1426" y="5296"/>
                  </a:lnTo>
                  <a:lnTo>
                    <a:pt x="1494" y="5228"/>
                  </a:lnTo>
                  <a:close/>
                  <a:moveTo>
                    <a:pt x="15410" y="544"/>
                  </a:moveTo>
                  <a:lnTo>
                    <a:pt x="19143" y="612"/>
                  </a:lnTo>
                  <a:lnTo>
                    <a:pt x="23012" y="747"/>
                  </a:lnTo>
                  <a:lnTo>
                    <a:pt x="26339" y="951"/>
                  </a:lnTo>
                  <a:lnTo>
                    <a:pt x="27560" y="1087"/>
                  </a:lnTo>
                  <a:lnTo>
                    <a:pt x="27560" y="1087"/>
                  </a:lnTo>
                  <a:lnTo>
                    <a:pt x="26339" y="1019"/>
                  </a:lnTo>
                  <a:lnTo>
                    <a:pt x="23012" y="815"/>
                  </a:lnTo>
                  <a:lnTo>
                    <a:pt x="19143" y="680"/>
                  </a:lnTo>
                  <a:lnTo>
                    <a:pt x="15410" y="612"/>
                  </a:lnTo>
                  <a:lnTo>
                    <a:pt x="11676" y="680"/>
                  </a:lnTo>
                  <a:lnTo>
                    <a:pt x="7807" y="815"/>
                  </a:lnTo>
                  <a:lnTo>
                    <a:pt x="4481" y="1019"/>
                  </a:lnTo>
                  <a:lnTo>
                    <a:pt x="3259" y="1087"/>
                  </a:lnTo>
                  <a:lnTo>
                    <a:pt x="2444" y="1223"/>
                  </a:lnTo>
                  <a:lnTo>
                    <a:pt x="1969" y="1358"/>
                  </a:lnTo>
                  <a:lnTo>
                    <a:pt x="1630" y="1494"/>
                  </a:lnTo>
                  <a:lnTo>
                    <a:pt x="1290" y="1698"/>
                  </a:lnTo>
                  <a:lnTo>
                    <a:pt x="1019" y="1901"/>
                  </a:lnTo>
                  <a:lnTo>
                    <a:pt x="815" y="2173"/>
                  </a:lnTo>
                  <a:lnTo>
                    <a:pt x="679" y="2444"/>
                  </a:lnTo>
                  <a:lnTo>
                    <a:pt x="544" y="2852"/>
                  </a:lnTo>
                  <a:lnTo>
                    <a:pt x="544" y="3259"/>
                  </a:lnTo>
                  <a:lnTo>
                    <a:pt x="544" y="58311"/>
                  </a:lnTo>
                  <a:lnTo>
                    <a:pt x="544" y="58718"/>
                  </a:lnTo>
                  <a:lnTo>
                    <a:pt x="476" y="58311"/>
                  </a:lnTo>
                  <a:lnTo>
                    <a:pt x="476" y="3259"/>
                  </a:lnTo>
                  <a:lnTo>
                    <a:pt x="544" y="2784"/>
                  </a:lnTo>
                  <a:lnTo>
                    <a:pt x="612" y="2444"/>
                  </a:lnTo>
                  <a:lnTo>
                    <a:pt x="747" y="2105"/>
                  </a:lnTo>
                  <a:lnTo>
                    <a:pt x="951" y="1834"/>
                  </a:lnTo>
                  <a:lnTo>
                    <a:pt x="1222" y="1630"/>
                  </a:lnTo>
                  <a:lnTo>
                    <a:pt x="1562" y="1426"/>
                  </a:lnTo>
                  <a:lnTo>
                    <a:pt x="1969" y="1290"/>
                  </a:lnTo>
                  <a:lnTo>
                    <a:pt x="2444" y="1155"/>
                  </a:lnTo>
                  <a:lnTo>
                    <a:pt x="3259" y="1087"/>
                  </a:lnTo>
                  <a:lnTo>
                    <a:pt x="4481" y="951"/>
                  </a:lnTo>
                  <a:lnTo>
                    <a:pt x="7807" y="747"/>
                  </a:lnTo>
                  <a:lnTo>
                    <a:pt x="11676" y="612"/>
                  </a:lnTo>
                  <a:lnTo>
                    <a:pt x="15410" y="544"/>
                  </a:lnTo>
                  <a:close/>
                  <a:moveTo>
                    <a:pt x="27560" y="1087"/>
                  </a:moveTo>
                  <a:lnTo>
                    <a:pt x="28375" y="1155"/>
                  </a:lnTo>
                  <a:lnTo>
                    <a:pt x="28850" y="1290"/>
                  </a:lnTo>
                  <a:lnTo>
                    <a:pt x="29257" y="1426"/>
                  </a:lnTo>
                  <a:lnTo>
                    <a:pt x="29597" y="1630"/>
                  </a:lnTo>
                  <a:lnTo>
                    <a:pt x="29868" y="1834"/>
                  </a:lnTo>
                  <a:lnTo>
                    <a:pt x="30072" y="2105"/>
                  </a:lnTo>
                  <a:lnTo>
                    <a:pt x="30208" y="2444"/>
                  </a:lnTo>
                  <a:lnTo>
                    <a:pt x="30276" y="2784"/>
                  </a:lnTo>
                  <a:lnTo>
                    <a:pt x="30344" y="3259"/>
                  </a:lnTo>
                  <a:lnTo>
                    <a:pt x="30344" y="58311"/>
                  </a:lnTo>
                  <a:lnTo>
                    <a:pt x="30276" y="58718"/>
                  </a:lnTo>
                  <a:lnTo>
                    <a:pt x="30208" y="59125"/>
                  </a:lnTo>
                  <a:lnTo>
                    <a:pt x="30072" y="59465"/>
                  </a:lnTo>
                  <a:lnTo>
                    <a:pt x="29868" y="59736"/>
                  </a:lnTo>
                  <a:lnTo>
                    <a:pt x="29597" y="60008"/>
                  </a:lnTo>
                  <a:lnTo>
                    <a:pt x="29257" y="60144"/>
                  </a:lnTo>
                  <a:lnTo>
                    <a:pt x="28850" y="60347"/>
                  </a:lnTo>
                  <a:lnTo>
                    <a:pt x="28375" y="60415"/>
                  </a:lnTo>
                  <a:lnTo>
                    <a:pt x="26746" y="60687"/>
                  </a:lnTo>
                  <a:lnTo>
                    <a:pt x="23895" y="60958"/>
                  </a:lnTo>
                  <a:lnTo>
                    <a:pt x="22130" y="61094"/>
                  </a:lnTo>
                  <a:lnTo>
                    <a:pt x="20093" y="61230"/>
                  </a:lnTo>
                  <a:lnTo>
                    <a:pt x="17853" y="61298"/>
                  </a:lnTo>
                  <a:lnTo>
                    <a:pt x="12966" y="61298"/>
                  </a:lnTo>
                  <a:lnTo>
                    <a:pt x="10726" y="61230"/>
                  </a:lnTo>
                  <a:lnTo>
                    <a:pt x="8689" y="61094"/>
                  </a:lnTo>
                  <a:lnTo>
                    <a:pt x="6924" y="60958"/>
                  </a:lnTo>
                  <a:lnTo>
                    <a:pt x="4073" y="60687"/>
                  </a:lnTo>
                  <a:lnTo>
                    <a:pt x="2444" y="60415"/>
                  </a:lnTo>
                  <a:lnTo>
                    <a:pt x="1969" y="60347"/>
                  </a:lnTo>
                  <a:lnTo>
                    <a:pt x="1562" y="60144"/>
                  </a:lnTo>
                  <a:lnTo>
                    <a:pt x="1290" y="60008"/>
                  </a:lnTo>
                  <a:lnTo>
                    <a:pt x="951" y="59736"/>
                  </a:lnTo>
                  <a:lnTo>
                    <a:pt x="747" y="59465"/>
                  </a:lnTo>
                  <a:lnTo>
                    <a:pt x="612" y="59125"/>
                  </a:lnTo>
                  <a:lnTo>
                    <a:pt x="544" y="58718"/>
                  </a:lnTo>
                  <a:lnTo>
                    <a:pt x="544" y="58718"/>
                  </a:lnTo>
                  <a:lnTo>
                    <a:pt x="679" y="59125"/>
                  </a:lnTo>
                  <a:lnTo>
                    <a:pt x="815" y="59397"/>
                  </a:lnTo>
                  <a:lnTo>
                    <a:pt x="1019" y="59669"/>
                  </a:lnTo>
                  <a:lnTo>
                    <a:pt x="1290" y="59940"/>
                  </a:lnTo>
                  <a:lnTo>
                    <a:pt x="1630" y="60144"/>
                  </a:lnTo>
                  <a:lnTo>
                    <a:pt x="2037" y="60279"/>
                  </a:lnTo>
                  <a:lnTo>
                    <a:pt x="2444" y="60415"/>
                  </a:lnTo>
                  <a:lnTo>
                    <a:pt x="4073" y="60619"/>
                  </a:lnTo>
                  <a:lnTo>
                    <a:pt x="6924" y="60890"/>
                  </a:lnTo>
                  <a:lnTo>
                    <a:pt x="8689" y="61026"/>
                  </a:lnTo>
                  <a:lnTo>
                    <a:pt x="10726" y="61162"/>
                  </a:lnTo>
                  <a:lnTo>
                    <a:pt x="12966" y="61230"/>
                  </a:lnTo>
                  <a:lnTo>
                    <a:pt x="17853" y="61230"/>
                  </a:lnTo>
                  <a:lnTo>
                    <a:pt x="20093" y="61162"/>
                  </a:lnTo>
                  <a:lnTo>
                    <a:pt x="22130" y="61026"/>
                  </a:lnTo>
                  <a:lnTo>
                    <a:pt x="23895" y="60890"/>
                  </a:lnTo>
                  <a:lnTo>
                    <a:pt x="26746" y="60619"/>
                  </a:lnTo>
                  <a:lnTo>
                    <a:pt x="28375" y="60415"/>
                  </a:lnTo>
                  <a:lnTo>
                    <a:pt x="28850" y="60279"/>
                  </a:lnTo>
                  <a:lnTo>
                    <a:pt x="29190" y="60144"/>
                  </a:lnTo>
                  <a:lnTo>
                    <a:pt x="29529" y="59940"/>
                  </a:lnTo>
                  <a:lnTo>
                    <a:pt x="29800" y="59669"/>
                  </a:lnTo>
                  <a:lnTo>
                    <a:pt x="30004" y="59397"/>
                  </a:lnTo>
                  <a:lnTo>
                    <a:pt x="30140" y="59125"/>
                  </a:lnTo>
                  <a:lnTo>
                    <a:pt x="30276" y="58718"/>
                  </a:lnTo>
                  <a:lnTo>
                    <a:pt x="30276" y="58311"/>
                  </a:lnTo>
                  <a:lnTo>
                    <a:pt x="30276" y="3259"/>
                  </a:lnTo>
                  <a:lnTo>
                    <a:pt x="30276" y="2852"/>
                  </a:lnTo>
                  <a:lnTo>
                    <a:pt x="30140" y="2444"/>
                  </a:lnTo>
                  <a:lnTo>
                    <a:pt x="30004" y="2173"/>
                  </a:lnTo>
                  <a:lnTo>
                    <a:pt x="29800" y="1901"/>
                  </a:lnTo>
                  <a:lnTo>
                    <a:pt x="29529" y="1698"/>
                  </a:lnTo>
                  <a:lnTo>
                    <a:pt x="29190" y="1494"/>
                  </a:lnTo>
                  <a:lnTo>
                    <a:pt x="28850" y="1358"/>
                  </a:lnTo>
                  <a:lnTo>
                    <a:pt x="28375" y="1223"/>
                  </a:lnTo>
                  <a:lnTo>
                    <a:pt x="27560" y="1087"/>
                  </a:lnTo>
                  <a:close/>
                  <a:moveTo>
                    <a:pt x="15410" y="1"/>
                  </a:moveTo>
                  <a:lnTo>
                    <a:pt x="11608" y="69"/>
                  </a:lnTo>
                  <a:lnTo>
                    <a:pt x="7739" y="204"/>
                  </a:lnTo>
                  <a:lnTo>
                    <a:pt x="4413" y="408"/>
                  </a:lnTo>
                  <a:lnTo>
                    <a:pt x="3191" y="544"/>
                  </a:lnTo>
                  <a:lnTo>
                    <a:pt x="2309" y="680"/>
                  </a:lnTo>
                  <a:lnTo>
                    <a:pt x="1765" y="815"/>
                  </a:lnTo>
                  <a:lnTo>
                    <a:pt x="1290" y="1019"/>
                  </a:lnTo>
                  <a:lnTo>
                    <a:pt x="883" y="1223"/>
                  </a:lnTo>
                  <a:lnTo>
                    <a:pt x="544" y="1494"/>
                  </a:lnTo>
                  <a:lnTo>
                    <a:pt x="340" y="1901"/>
                  </a:lnTo>
                  <a:lnTo>
                    <a:pt x="136" y="2241"/>
                  </a:lnTo>
                  <a:lnTo>
                    <a:pt x="1" y="2716"/>
                  </a:lnTo>
                  <a:lnTo>
                    <a:pt x="1" y="3259"/>
                  </a:lnTo>
                  <a:lnTo>
                    <a:pt x="1" y="58311"/>
                  </a:lnTo>
                  <a:lnTo>
                    <a:pt x="1" y="58854"/>
                  </a:lnTo>
                  <a:lnTo>
                    <a:pt x="136" y="59261"/>
                  </a:lnTo>
                  <a:lnTo>
                    <a:pt x="340" y="59736"/>
                  </a:lnTo>
                  <a:lnTo>
                    <a:pt x="612" y="60076"/>
                  </a:lnTo>
                  <a:lnTo>
                    <a:pt x="951" y="60347"/>
                  </a:lnTo>
                  <a:lnTo>
                    <a:pt x="1358" y="60619"/>
                  </a:lnTo>
                  <a:lnTo>
                    <a:pt x="1833" y="60823"/>
                  </a:lnTo>
                  <a:lnTo>
                    <a:pt x="2309" y="60958"/>
                  </a:lnTo>
                  <a:lnTo>
                    <a:pt x="4006" y="61162"/>
                  </a:lnTo>
                  <a:lnTo>
                    <a:pt x="6857" y="61501"/>
                  </a:lnTo>
                  <a:lnTo>
                    <a:pt x="8689" y="61637"/>
                  </a:lnTo>
                  <a:lnTo>
                    <a:pt x="10726" y="61705"/>
                  </a:lnTo>
                  <a:lnTo>
                    <a:pt x="12966" y="61773"/>
                  </a:lnTo>
                  <a:lnTo>
                    <a:pt x="15410" y="61841"/>
                  </a:lnTo>
                  <a:lnTo>
                    <a:pt x="17853" y="61773"/>
                  </a:lnTo>
                  <a:lnTo>
                    <a:pt x="20093" y="61705"/>
                  </a:lnTo>
                  <a:lnTo>
                    <a:pt x="22130" y="61637"/>
                  </a:lnTo>
                  <a:lnTo>
                    <a:pt x="23963" y="61501"/>
                  </a:lnTo>
                  <a:lnTo>
                    <a:pt x="26814" y="61162"/>
                  </a:lnTo>
                  <a:lnTo>
                    <a:pt x="28511" y="60958"/>
                  </a:lnTo>
                  <a:lnTo>
                    <a:pt x="28986" y="60823"/>
                  </a:lnTo>
                  <a:lnTo>
                    <a:pt x="29461" y="60619"/>
                  </a:lnTo>
                  <a:lnTo>
                    <a:pt x="29868" y="60347"/>
                  </a:lnTo>
                  <a:lnTo>
                    <a:pt x="30208" y="60076"/>
                  </a:lnTo>
                  <a:lnTo>
                    <a:pt x="30479" y="59736"/>
                  </a:lnTo>
                  <a:lnTo>
                    <a:pt x="30683" y="59261"/>
                  </a:lnTo>
                  <a:lnTo>
                    <a:pt x="30819" y="58854"/>
                  </a:lnTo>
                  <a:lnTo>
                    <a:pt x="30819" y="58311"/>
                  </a:lnTo>
                  <a:lnTo>
                    <a:pt x="30819" y="3259"/>
                  </a:lnTo>
                  <a:lnTo>
                    <a:pt x="30819" y="2716"/>
                  </a:lnTo>
                  <a:lnTo>
                    <a:pt x="30683" y="2241"/>
                  </a:lnTo>
                  <a:lnTo>
                    <a:pt x="30547" y="1901"/>
                  </a:lnTo>
                  <a:lnTo>
                    <a:pt x="30276" y="1494"/>
                  </a:lnTo>
                  <a:lnTo>
                    <a:pt x="29936" y="1223"/>
                  </a:lnTo>
                  <a:lnTo>
                    <a:pt x="29529" y="1019"/>
                  </a:lnTo>
                  <a:lnTo>
                    <a:pt x="29054" y="815"/>
                  </a:lnTo>
                  <a:lnTo>
                    <a:pt x="28511" y="680"/>
                  </a:lnTo>
                  <a:lnTo>
                    <a:pt x="27628" y="544"/>
                  </a:lnTo>
                  <a:lnTo>
                    <a:pt x="26406" y="408"/>
                  </a:lnTo>
                  <a:lnTo>
                    <a:pt x="23080" y="204"/>
                  </a:lnTo>
                  <a:lnTo>
                    <a:pt x="19211" y="69"/>
                  </a:lnTo>
                  <a:lnTo>
                    <a:pt x="15410" y="1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99F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1" tIns="91421" rIns="91421" bIns="9142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99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85" y="1337547"/>
              <a:ext cx="1276466" cy="2274379"/>
            </a:xfrm>
            <a:prstGeom prst="rect">
              <a:avLst/>
            </a:prstGeom>
          </p:spPr>
        </p:pic>
      </p:grpSp>
      <p:sp>
        <p:nvSpPr>
          <p:cNvPr id="7" name="TextBox 45"/>
          <p:cNvSpPr txBox="1"/>
          <p:nvPr/>
        </p:nvSpPr>
        <p:spPr>
          <a:xfrm>
            <a:off x="679192" y="3830361"/>
            <a:ext cx="1656119" cy="52278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学习通首页输入邀请码 </a:t>
            </a:r>
            <a:r>
              <a:rPr lang="en-US" altLang="zh-CN" sz="1399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sycp</a:t>
            </a:r>
            <a:r>
              <a:rPr lang="en-US" altLang="zh-CN" sz="139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39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进入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837644" y="843626"/>
            <a:ext cx="1425545" cy="2861889"/>
            <a:chOff x="1027242" y="935553"/>
            <a:chExt cx="1425600" cy="2862000"/>
          </a:xfrm>
          <a:solidFill>
            <a:schemeClr val="bg1"/>
          </a:solidFill>
        </p:grpSpPr>
        <p:sp>
          <p:nvSpPr>
            <p:cNvPr id="21" name="Shape 261"/>
            <p:cNvSpPr/>
            <p:nvPr/>
          </p:nvSpPr>
          <p:spPr>
            <a:xfrm>
              <a:off x="1027242" y="935553"/>
              <a:ext cx="1425600" cy="2862000"/>
            </a:xfrm>
            <a:custGeom>
              <a:avLst/>
              <a:gdLst/>
              <a:ahLst/>
              <a:cxnLst/>
              <a:rect l="0" t="0" r="0" b="0"/>
              <a:pathLst>
                <a:path w="30819" h="61841" extrusionOk="0">
                  <a:moveTo>
                    <a:pt x="5160" y="2580"/>
                  </a:moveTo>
                  <a:lnTo>
                    <a:pt x="5295" y="2648"/>
                  </a:lnTo>
                  <a:lnTo>
                    <a:pt x="5363" y="2784"/>
                  </a:lnTo>
                  <a:lnTo>
                    <a:pt x="5363" y="2920"/>
                  </a:lnTo>
                  <a:lnTo>
                    <a:pt x="5363" y="3055"/>
                  </a:lnTo>
                  <a:lnTo>
                    <a:pt x="5295" y="3191"/>
                  </a:lnTo>
                  <a:lnTo>
                    <a:pt x="5160" y="3259"/>
                  </a:lnTo>
                  <a:lnTo>
                    <a:pt x="4888" y="3259"/>
                  </a:lnTo>
                  <a:lnTo>
                    <a:pt x="4752" y="3191"/>
                  </a:lnTo>
                  <a:lnTo>
                    <a:pt x="4684" y="3055"/>
                  </a:lnTo>
                  <a:lnTo>
                    <a:pt x="4684" y="2920"/>
                  </a:lnTo>
                  <a:lnTo>
                    <a:pt x="4684" y="2784"/>
                  </a:lnTo>
                  <a:lnTo>
                    <a:pt x="4752" y="2648"/>
                  </a:lnTo>
                  <a:lnTo>
                    <a:pt x="4888" y="2580"/>
                  </a:lnTo>
                  <a:close/>
                  <a:moveTo>
                    <a:pt x="15410" y="2241"/>
                  </a:moveTo>
                  <a:lnTo>
                    <a:pt x="15681" y="2309"/>
                  </a:lnTo>
                  <a:lnTo>
                    <a:pt x="15885" y="2444"/>
                  </a:lnTo>
                  <a:lnTo>
                    <a:pt x="16021" y="2648"/>
                  </a:lnTo>
                  <a:lnTo>
                    <a:pt x="16088" y="2920"/>
                  </a:lnTo>
                  <a:lnTo>
                    <a:pt x="16021" y="3191"/>
                  </a:lnTo>
                  <a:lnTo>
                    <a:pt x="15885" y="3395"/>
                  </a:lnTo>
                  <a:lnTo>
                    <a:pt x="15681" y="3531"/>
                  </a:lnTo>
                  <a:lnTo>
                    <a:pt x="15410" y="3598"/>
                  </a:lnTo>
                  <a:lnTo>
                    <a:pt x="15138" y="3531"/>
                  </a:lnTo>
                  <a:lnTo>
                    <a:pt x="14934" y="3395"/>
                  </a:lnTo>
                  <a:lnTo>
                    <a:pt x="14799" y="3191"/>
                  </a:lnTo>
                  <a:lnTo>
                    <a:pt x="14731" y="2920"/>
                  </a:lnTo>
                  <a:lnTo>
                    <a:pt x="14799" y="2648"/>
                  </a:lnTo>
                  <a:lnTo>
                    <a:pt x="14934" y="2444"/>
                  </a:lnTo>
                  <a:lnTo>
                    <a:pt x="15138" y="2309"/>
                  </a:lnTo>
                  <a:lnTo>
                    <a:pt x="15410" y="2241"/>
                  </a:lnTo>
                  <a:close/>
                  <a:moveTo>
                    <a:pt x="29393" y="5228"/>
                  </a:moveTo>
                  <a:lnTo>
                    <a:pt x="29461" y="5296"/>
                  </a:lnTo>
                  <a:lnTo>
                    <a:pt x="29461" y="54849"/>
                  </a:lnTo>
                  <a:lnTo>
                    <a:pt x="1426" y="54849"/>
                  </a:lnTo>
                  <a:lnTo>
                    <a:pt x="1426" y="5296"/>
                  </a:lnTo>
                  <a:lnTo>
                    <a:pt x="1494" y="5228"/>
                  </a:lnTo>
                  <a:close/>
                  <a:moveTo>
                    <a:pt x="15410" y="544"/>
                  </a:moveTo>
                  <a:lnTo>
                    <a:pt x="19143" y="612"/>
                  </a:lnTo>
                  <a:lnTo>
                    <a:pt x="23012" y="747"/>
                  </a:lnTo>
                  <a:lnTo>
                    <a:pt x="26339" y="951"/>
                  </a:lnTo>
                  <a:lnTo>
                    <a:pt x="27560" y="1087"/>
                  </a:lnTo>
                  <a:lnTo>
                    <a:pt x="27560" y="1087"/>
                  </a:lnTo>
                  <a:lnTo>
                    <a:pt x="26339" y="1019"/>
                  </a:lnTo>
                  <a:lnTo>
                    <a:pt x="23012" y="815"/>
                  </a:lnTo>
                  <a:lnTo>
                    <a:pt x="19143" y="680"/>
                  </a:lnTo>
                  <a:lnTo>
                    <a:pt x="15410" y="612"/>
                  </a:lnTo>
                  <a:lnTo>
                    <a:pt x="11676" y="680"/>
                  </a:lnTo>
                  <a:lnTo>
                    <a:pt x="7807" y="815"/>
                  </a:lnTo>
                  <a:lnTo>
                    <a:pt x="4481" y="1019"/>
                  </a:lnTo>
                  <a:lnTo>
                    <a:pt x="3259" y="1087"/>
                  </a:lnTo>
                  <a:lnTo>
                    <a:pt x="2444" y="1223"/>
                  </a:lnTo>
                  <a:lnTo>
                    <a:pt x="1969" y="1358"/>
                  </a:lnTo>
                  <a:lnTo>
                    <a:pt x="1630" y="1494"/>
                  </a:lnTo>
                  <a:lnTo>
                    <a:pt x="1290" y="1698"/>
                  </a:lnTo>
                  <a:lnTo>
                    <a:pt x="1019" y="1901"/>
                  </a:lnTo>
                  <a:lnTo>
                    <a:pt x="815" y="2173"/>
                  </a:lnTo>
                  <a:lnTo>
                    <a:pt x="679" y="2444"/>
                  </a:lnTo>
                  <a:lnTo>
                    <a:pt x="544" y="2852"/>
                  </a:lnTo>
                  <a:lnTo>
                    <a:pt x="544" y="3259"/>
                  </a:lnTo>
                  <a:lnTo>
                    <a:pt x="544" y="58311"/>
                  </a:lnTo>
                  <a:lnTo>
                    <a:pt x="544" y="58718"/>
                  </a:lnTo>
                  <a:lnTo>
                    <a:pt x="476" y="58311"/>
                  </a:lnTo>
                  <a:lnTo>
                    <a:pt x="476" y="3259"/>
                  </a:lnTo>
                  <a:lnTo>
                    <a:pt x="544" y="2784"/>
                  </a:lnTo>
                  <a:lnTo>
                    <a:pt x="612" y="2444"/>
                  </a:lnTo>
                  <a:lnTo>
                    <a:pt x="747" y="2105"/>
                  </a:lnTo>
                  <a:lnTo>
                    <a:pt x="951" y="1834"/>
                  </a:lnTo>
                  <a:lnTo>
                    <a:pt x="1222" y="1630"/>
                  </a:lnTo>
                  <a:lnTo>
                    <a:pt x="1562" y="1426"/>
                  </a:lnTo>
                  <a:lnTo>
                    <a:pt x="1969" y="1290"/>
                  </a:lnTo>
                  <a:lnTo>
                    <a:pt x="2444" y="1155"/>
                  </a:lnTo>
                  <a:lnTo>
                    <a:pt x="3259" y="1087"/>
                  </a:lnTo>
                  <a:lnTo>
                    <a:pt x="4481" y="951"/>
                  </a:lnTo>
                  <a:lnTo>
                    <a:pt x="7807" y="747"/>
                  </a:lnTo>
                  <a:lnTo>
                    <a:pt x="11676" y="612"/>
                  </a:lnTo>
                  <a:lnTo>
                    <a:pt x="15410" y="544"/>
                  </a:lnTo>
                  <a:close/>
                  <a:moveTo>
                    <a:pt x="27560" y="1087"/>
                  </a:moveTo>
                  <a:lnTo>
                    <a:pt x="28375" y="1155"/>
                  </a:lnTo>
                  <a:lnTo>
                    <a:pt x="28850" y="1290"/>
                  </a:lnTo>
                  <a:lnTo>
                    <a:pt x="29257" y="1426"/>
                  </a:lnTo>
                  <a:lnTo>
                    <a:pt x="29597" y="1630"/>
                  </a:lnTo>
                  <a:lnTo>
                    <a:pt x="29868" y="1834"/>
                  </a:lnTo>
                  <a:lnTo>
                    <a:pt x="30072" y="2105"/>
                  </a:lnTo>
                  <a:lnTo>
                    <a:pt x="30208" y="2444"/>
                  </a:lnTo>
                  <a:lnTo>
                    <a:pt x="30276" y="2784"/>
                  </a:lnTo>
                  <a:lnTo>
                    <a:pt x="30344" y="3259"/>
                  </a:lnTo>
                  <a:lnTo>
                    <a:pt x="30344" y="58311"/>
                  </a:lnTo>
                  <a:lnTo>
                    <a:pt x="30276" y="58718"/>
                  </a:lnTo>
                  <a:lnTo>
                    <a:pt x="30208" y="59125"/>
                  </a:lnTo>
                  <a:lnTo>
                    <a:pt x="30072" y="59465"/>
                  </a:lnTo>
                  <a:lnTo>
                    <a:pt x="29868" y="59736"/>
                  </a:lnTo>
                  <a:lnTo>
                    <a:pt x="29597" y="60008"/>
                  </a:lnTo>
                  <a:lnTo>
                    <a:pt x="29257" y="60144"/>
                  </a:lnTo>
                  <a:lnTo>
                    <a:pt x="28850" y="60347"/>
                  </a:lnTo>
                  <a:lnTo>
                    <a:pt x="28375" y="60415"/>
                  </a:lnTo>
                  <a:lnTo>
                    <a:pt x="26746" y="60687"/>
                  </a:lnTo>
                  <a:lnTo>
                    <a:pt x="23895" y="60958"/>
                  </a:lnTo>
                  <a:lnTo>
                    <a:pt x="22130" y="61094"/>
                  </a:lnTo>
                  <a:lnTo>
                    <a:pt x="20093" y="61230"/>
                  </a:lnTo>
                  <a:lnTo>
                    <a:pt x="17853" y="61298"/>
                  </a:lnTo>
                  <a:lnTo>
                    <a:pt x="12966" y="61298"/>
                  </a:lnTo>
                  <a:lnTo>
                    <a:pt x="10726" y="61230"/>
                  </a:lnTo>
                  <a:lnTo>
                    <a:pt x="8689" y="61094"/>
                  </a:lnTo>
                  <a:lnTo>
                    <a:pt x="6924" y="60958"/>
                  </a:lnTo>
                  <a:lnTo>
                    <a:pt x="4073" y="60687"/>
                  </a:lnTo>
                  <a:lnTo>
                    <a:pt x="2444" y="60415"/>
                  </a:lnTo>
                  <a:lnTo>
                    <a:pt x="1969" y="60347"/>
                  </a:lnTo>
                  <a:lnTo>
                    <a:pt x="1562" y="60144"/>
                  </a:lnTo>
                  <a:lnTo>
                    <a:pt x="1290" y="60008"/>
                  </a:lnTo>
                  <a:lnTo>
                    <a:pt x="951" y="59736"/>
                  </a:lnTo>
                  <a:lnTo>
                    <a:pt x="747" y="59465"/>
                  </a:lnTo>
                  <a:lnTo>
                    <a:pt x="612" y="59125"/>
                  </a:lnTo>
                  <a:lnTo>
                    <a:pt x="544" y="58718"/>
                  </a:lnTo>
                  <a:lnTo>
                    <a:pt x="544" y="58718"/>
                  </a:lnTo>
                  <a:lnTo>
                    <a:pt x="679" y="59125"/>
                  </a:lnTo>
                  <a:lnTo>
                    <a:pt x="815" y="59397"/>
                  </a:lnTo>
                  <a:lnTo>
                    <a:pt x="1019" y="59669"/>
                  </a:lnTo>
                  <a:lnTo>
                    <a:pt x="1290" y="59940"/>
                  </a:lnTo>
                  <a:lnTo>
                    <a:pt x="1630" y="60144"/>
                  </a:lnTo>
                  <a:lnTo>
                    <a:pt x="2037" y="60279"/>
                  </a:lnTo>
                  <a:lnTo>
                    <a:pt x="2444" y="60415"/>
                  </a:lnTo>
                  <a:lnTo>
                    <a:pt x="4073" y="60619"/>
                  </a:lnTo>
                  <a:lnTo>
                    <a:pt x="6924" y="60890"/>
                  </a:lnTo>
                  <a:lnTo>
                    <a:pt x="8689" y="61026"/>
                  </a:lnTo>
                  <a:lnTo>
                    <a:pt x="10726" y="61162"/>
                  </a:lnTo>
                  <a:lnTo>
                    <a:pt x="12966" y="61230"/>
                  </a:lnTo>
                  <a:lnTo>
                    <a:pt x="17853" y="61230"/>
                  </a:lnTo>
                  <a:lnTo>
                    <a:pt x="20093" y="61162"/>
                  </a:lnTo>
                  <a:lnTo>
                    <a:pt x="22130" y="61026"/>
                  </a:lnTo>
                  <a:lnTo>
                    <a:pt x="23895" y="60890"/>
                  </a:lnTo>
                  <a:lnTo>
                    <a:pt x="26746" y="60619"/>
                  </a:lnTo>
                  <a:lnTo>
                    <a:pt x="28375" y="60415"/>
                  </a:lnTo>
                  <a:lnTo>
                    <a:pt x="28850" y="60279"/>
                  </a:lnTo>
                  <a:lnTo>
                    <a:pt x="29190" y="60144"/>
                  </a:lnTo>
                  <a:lnTo>
                    <a:pt x="29529" y="59940"/>
                  </a:lnTo>
                  <a:lnTo>
                    <a:pt x="29800" y="59669"/>
                  </a:lnTo>
                  <a:lnTo>
                    <a:pt x="30004" y="59397"/>
                  </a:lnTo>
                  <a:lnTo>
                    <a:pt x="30140" y="59125"/>
                  </a:lnTo>
                  <a:lnTo>
                    <a:pt x="30276" y="58718"/>
                  </a:lnTo>
                  <a:lnTo>
                    <a:pt x="30276" y="58311"/>
                  </a:lnTo>
                  <a:lnTo>
                    <a:pt x="30276" y="3259"/>
                  </a:lnTo>
                  <a:lnTo>
                    <a:pt x="30276" y="2852"/>
                  </a:lnTo>
                  <a:lnTo>
                    <a:pt x="30140" y="2444"/>
                  </a:lnTo>
                  <a:lnTo>
                    <a:pt x="30004" y="2173"/>
                  </a:lnTo>
                  <a:lnTo>
                    <a:pt x="29800" y="1901"/>
                  </a:lnTo>
                  <a:lnTo>
                    <a:pt x="29529" y="1698"/>
                  </a:lnTo>
                  <a:lnTo>
                    <a:pt x="29190" y="1494"/>
                  </a:lnTo>
                  <a:lnTo>
                    <a:pt x="28850" y="1358"/>
                  </a:lnTo>
                  <a:lnTo>
                    <a:pt x="28375" y="1223"/>
                  </a:lnTo>
                  <a:lnTo>
                    <a:pt x="27560" y="1087"/>
                  </a:lnTo>
                  <a:close/>
                  <a:moveTo>
                    <a:pt x="15410" y="1"/>
                  </a:moveTo>
                  <a:lnTo>
                    <a:pt x="11608" y="69"/>
                  </a:lnTo>
                  <a:lnTo>
                    <a:pt x="7739" y="204"/>
                  </a:lnTo>
                  <a:lnTo>
                    <a:pt x="4413" y="408"/>
                  </a:lnTo>
                  <a:lnTo>
                    <a:pt x="3191" y="544"/>
                  </a:lnTo>
                  <a:lnTo>
                    <a:pt x="2309" y="680"/>
                  </a:lnTo>
                  <a:lnTo>
                    <a:pt x="1765" y="815"/>
                  </a:lnTo>
                  <a:lnTo>
                    <a:pt x="1290" y="1019"/>
                  </a:lnTo>
                  <a:lnTo>
                    <a:pt x="883" y="1223"/>
                  </a:lnTo>
                  <a:lnTo>
                    <a:pt x="544" y="1494"/>
                  </a:lnTo>
                  <a:lnTo>
                    <a:pt x="340" y="1901"/>
                  </a:lnTo>
                  <a:lnTo>
                    <a:pt x="136" y="2241"/>
                  </a:lnTo>
                  <a:lnTo>
                    <a:pt x="1" y="2716"/>
                  </a:lnTo>
                  <a:lnTo>
                    <a:pt x="1" y="3259"/>
                  </a:lnTo>
                  <a:lnTo>
                    <a:pt x="1" y="58311"/>
                  </a:lnTo>
                  <a:lnTo>
                    <a:pt x="1" y="58854"/>
                  </a:lnTo>
                  <a:lnTo>
                    <a:pt x="136" y="59261"/>
                  </a:lnTo>
                  <a:lnTo>
                    <a:pt x="340" y="59736"/>
                  </a:lnTo>
                  <a:lnTo>
                    <a:pt x="612" y="60076"/>
                  </a:lnTo>
                  <a:lnTo>
                    <a:pt x="951" y="60347"/>
                  </a:lnTo>
                  <a:lnTo>
                    <a:pt x="1358" y="60619"/>
                  </a:lnTo>
                  <a:lnTo>
                    <a:pt x="1833" y="60823"/>
                  </a:lnTo>
                  <a:lnTo>
                    <a:pt x="2309" y="60958"/>
                  </a:lnTo>
                  <a:lnTo>
                    <a:pt x="4006" y="61162"/>
                  </a:lnTo>
                  <a:lnTo>
                    <a:pt x="6857" y="61501"/>
                  </a:lnTo>
                  <a:lnTo>
                    <a:pt x="8689" y="61637"/>
                  </a:lnTo>
                  <a:lnTo>
                    <a:pt x="10726" y="61705"/>
                  </a:lnTo>
                  <a:lnTo>
                    <a:pt x="12966" y="61773"/>
                  </a:lnTo>
                  <a:lnTo>
                    <a:pt x="15410" y="61841"/>
                  </a:lnTo>
                  <a:lnTo>
                    <a:pt x="17853" y="61773"/>
                  </a:lnTo>
                  <a:lnTo>
                    <a:pt x="20093" y="61705"/>
                  </a:lnTo>
                  <a:lnTo>
                    <a:pt x="22130" y="61637"/>
                  </a:lnTo>
                  <a:lnTo>
                    <a:pt x="23963" y="61501"/>
                  </a:lnTo>
                  <a:lnTo>
                    <a:pt x="26814" y="61162"/>
                  </a:lnTo>
                  <a:lnTo>
                    <a:pt x="28511" y="60958"/>
                  </a:lnTo>
                  <a:lnTo>
                    <a:pt x="28986" y="60823"/>
                  </a:lnTo>
                  <a:lnTo>
                    <a:pt x="29461" y="60619"/>
                  </a:lnTo>
                  <a:lnTo>
                    <a:pt x="29868" y="60347"/>
                  </a:lnTo>
                  <a:lnTo>
                    <a:pt x="30208" y="60076"/>
                  </a:lnTo>
                  <a:lnTo>
                    <a:pt x="30479" y="59736"/>
                  </a:lnTo>
                  <a:lnTo>
                    <a:pt x="30683" y="59261"/>
                  </a:lnTo>
                  <a:lnTo>
                    <a:pt x="30819" y="58854"/>
                  </a:lnTo>
                  <a:lnTo>
                    <a:pt x="30819" y="58311"/>
                  </a:lnTo>
                  <a:lnTo>
                    <a:pt x="30819" y="3259"/>
                  </a:lnTo>
                  <a:lnTo>
                    <a:pt x="30819" y="2716"/>
                  </a:lnTo>
                  <a:lnTo>
                    <a:pt x="30683" y="2241"/>
                  </a:lnTo>
                  <a:lnTo>
                    <a:pt x="30547" y="1901"/>
                  </a:lnTo>
                  <a:lnTo>
                    <a:pt x="30276" y="1494"/>
                  </a:lnTo>
                  <a:lnTo>
                    <a:pt x="29936" y="1223"/>
                  </a:lnTo>
                  <a:lnTo>
                    <a:pt x="29529" y="1019"/>
                  </a:lnTo>
                  <a:lnTo>
                    <a:pt x="29054" y="815"/>
                  </a:lnTo>
                  <a:lnTo>
                    <a:pt x="28511" y="680"/>
                  </a:lnTo>
                  <a:lnTo>
                    <a:pt x="27628" y="544"/>
                  </a:lnTo>
                  <a:lnTo>
                    <a:pt x="26406" y="408"/>
                  </a:lnTo>
                  <a:lnTo>
                    <a:pt x="23080" y="204"/>
                  </a:lnTo>
                  <a:lnTo>
                    <a:pt x="19211" y="69"/>
                  </a:lnTo>
                  <a:lnTo>
                    <a:pt x="1541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99F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1" tIns="91421" rIns="91421" bIns="9142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99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360" y="1195468"/>
              <a:ext cx="1275364" cy="2268450"/>
            </a:xfrm>
            <a:prstGeom prst="rect">
              <a:avLst/>
            </a:prstGeom>
            <a:grpFill/>
          </p:spPr>
        </p:pic>
      </p:grpSp>
      <p:sp>
        <p:nvSpPr>
          <p:cNvPr id="9" name="TextBox 46"/>
          <p:cNvSpPr txBox="1"/>
          <p:nvPr/>
        </p:nvSpPr>
        <p:spPr>
          <a:xfrm>
            <a:off x="2722357" y="3839823"/>
            <a:ext cx="1656119" cy="52278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下滑页面，阅读测试需知后开始测评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80811" y="843626"/>
            <a:ext cx="1425545" cy="2861889"/>
            <a:chOff x="1027242" y="935553"/>
            <a:chExt cx="1425600" cy="2862000"/>
          </a:xfrm>
          <a:solidFill>
            <a:schemeClr val="bg1"/>
          </a:solidFill>
        </p:grpSpPr>
        <p:sp>
          <p:nvSpPr>
            <p:cNvPr id="19" name="Shape 261"/>
            <p:cNvSpPr/>
            <p:nvPr/>
          </p:nvSpPr>
          <p:spPr>
            <a:xfrm>
              <a:off x="1027242" y="935553"/>
              <a:ext cx="1425600" cy="2862000"/>
            </a:xfrm>
            <a:custGeom>
              <a:avLst/>
              <a:gdLst/>
              <a:ahLst/>
              <a:cxnLst/>
              <a:rect l="0" t="0" r="0" b="0"/>
              <a:pathLst>
                <a:path w="30819" h="61841" extrusionOk="0">
                  <a:moveTo>
                    <a:pt x="5160" y="2580"/>
                  </a:moveTo>
                  <a:lnTo>
                    <a:pt x="5295" y="2648"/>
                  </a:lnTo>
                  <a:lnTo>
                    <a:pt x="5363" y="2784"/>
                  </a:lnTo>
                  <a:lnTo>
                    <a:pt x="5363" y="2920"/>
                  </a:lnTo>
                  <a:lnTo>
                    <a:pt x="5363" y="3055"/>
                  </a:lnTo>
                  <a:lnTo>
                    <a:pt x="5295" y="3191"/>
                  </a:lnTo>
                  <a:lnTo>
                    <a:pt x="5160" y="3259"/>
                  </a:lnTo>
                  <a:lnTo>
                    <a:pt x="4888" y="3259"/>
                  </a:lnTo>
                  <a:lnTo>
                    <a:pt x="4752" y="3191"/>
                  </a:lnTo>
                  <a:lnTo>
                    <a:pt x="4684" y="3055"/>
                  </a:lnTo>
                  <a:lnTo>
                    <a:pt x="4684" y="2920"/>
                  </a:lnTo>
                  <a:lnTo>
                    <a:pt x="4684" y="2784"/>
                  </a:lnTo>
                  <a:lnTo>
                    <a:pt x="4752" y="2648"/>
                  </a:lnTo>
                  <a:lnTo>
                    <a:pt x="4888" y="2580"/>
                  </a:lnTo>
                  <a:close/>
                  <a:moveTo>
                    <a:pt x="15410" y="2241"/>
                  </a:moveTo>
                  <a:lnTo>
                    <a:pt x="15681" y="2309"/>
                  </a:lnTo>
                  <a:lnTo>
                    <a:pt x="15885" y="2444"/>
                  </a:lnTo>
                  <a:lnTo>
                    <a:pt x="16021" y="2648"/>
                  </a:lnTo>
                  <a:lnTo>
                    <a:pt x="16088" y="2920"/>
                  </a:lnTo>
                  <a:lnTo>
                    <a:pt x="16021" y="3191"/>
                  </a:lnTo>
                  <a:lnTo>
                    <a:pt x="15885" y="3395"/>
                  </a:lnTo>
                  <a:lnTo>
                    <a:pt x="15681" y="3531"/>
                  </a:lnTo>
                  <a:lnTo>
                    <a:pt x="15410" y="3598"/>
                  </a:lnTo>
                  <a:lnTo>
                    <a:pt x="15138" y="3531"/>
                  </a:lnTo>
                  <a:lnTo>
                    <a:pt x="14934" y="3395"/>
                  </a:lnTo>
                  <a:lnTo>
                    <a:pt x="14799" y="3191"/>
                  </a:lnTo>
                  <a:lnTo>
                    <a:pt x="14731" y="2920"/>
                  </a:lnTo>
                  <a:lnTo>
                    <a:pt x="14799" y="2648"/>
                  </a:lnTo>
                  <a:lnTo>
                    <a:pt x="14934" y="2444"/>
                  </a:lnTo>
                  <a:lnTo>
                    <a:pt x="15138" y="2309"/>
                  </a:lnTo>
                  <a:lnTo>
                    <a:pt x="15410" y="2241"/>
                  </a:lnTo>
                  <a:close/>
                  <a:moveTo>
                    <a:pt x="29393" y="5228"/>
                  </a:moveTo>
                  <a:lnTo>
                    <a:pt x="29461" y="5296"/>
                  </a:lnTo>
                  <a:lnTo>
                    <a:pt x="29461" y="54849"/>
                  </a:lnTo>
                  <a:lnTo>
                    <a:pt x="1426" y="54849"/>
                  </a:lnTo>
                  <a:lnTo>
                    <a:pt x="1426" y="5296"/>
                  </a:lnTo>
                  <a:lnTo>
                    <a:pt x="1494" y="5228"/>
                  </a:lnTo>
                  <a:close/>
                  <a:moveTo>
                    <a:pt x="15410" y="544"/>
                  </a:moveTo>
                  <a:lnTo>
                    <a:pt x="19143" y="612"/>
                  </a:lnTo>
                  <a:lnTo>
                    <a:pt x="23012" y="747"/>
                  </a:lnTo>
                  <a:lnTo>
                    <a:pt x="26339" y="951"/>
                  </a:lnTo>
                  <a:lnTo>
                    <a:pt x="27560" y="1087"/>
                  </a:lnTo>
                  <a:lnTo>
                    <a:pt x="27560" y="1087"/>
                  </a:lnTo>
                  <a:lnTo>
                    <a:pt x="26339" y="1019"/>
                  </a:lnTo>
                  <a:lnTo>
                    <a:pt x="23012" y="815"/>
                  </a:lnTo>
                  <a:lnTo>
                    <a:pt x="19143" y="680"/>
                  </a:lnTo>
                  <a:lnTo>
                    <a:pt x="15410" y="612"/>
                  </a:lnTo>
                  <a:lnTo>
                    <a:pt x="11676" y="680"/>
                  </a:lnTo>
                  <a:lnTo>
                    <a:pt x="7807" y="815"/>
                  </a:lnTo>
                  <a:lnTo>
                    <a:pt x="4481" y="1019"/>
                  </a:lnTo>
                  <a:lnTo>
                    <a:pt x="3259" y="1087"/>
                  </a:lnTo>
                  <a:lnTo>
                    <a:pt x="2444" y="1223"/>
                  </a:lnTo>
                  <a:lnTo>
                    <a:pt x="1969" y="1358"/>
                  </a:lnTo>
                  <a:lnTo>
                    <a:pt x="1630" y="1494"/>
                  </a:lnTo>
                  <a:lnTo>
                    <a:pt x="1290" y="1698"/>
                  </a:lnTo>
                  <a:lnTo>
                    <a:pt x="1019" y="1901"/>
                  </a:lnTo>
                  <a:lnTo>
                    <a:pt x="815" y="2173"/>
                  </a:lnTo>
                  <a:lnTo>
                    <a:pt x="679" y="2444"/>
                  </a:lnTo>
                  <a:lnTo>
                    <a:pt x="544" y="2852"/>
                  </a:lnTo>
                  <a:lnTo>
                    <a:pt x="544" y="3259"/>
                  </a:lnTo>
                  <a:lnTo>
                    <a:pt x="544" y="58311"/>
                  </a:lnTo>
                  <a:lnTo>
                    <a:pt x="544" y="58718"/>
                  </a:lnTo>
                  <a:lnTo>
                    <a:pt x="476" y="58311"/>
                  </a:lnTo>
                  <a:lnTo>
                    <a:pt x="476" y="3259"/>
                  </a:lnTo>
                  <a:lnTo>
                    <a:pt x="544" y="2784"/>
                  </a:lnTo>
                  <a:lnTo>
                    <a:pt x="612" y="2444"/>
                  </a:lnTo>
                  <a:lnTo>
                    <a:pt x="747" y="2105"/>
                  </a:lnTo>
                  <a:lnTo>
                    <a:pt x="951" y="1834"/>
                  </a:lnTo>
                  <a:lnTo>
                    <a:pt x="1222" y="1630"/>
                  </a:lnTo>
                  <a:lnTo>
                    <a:pt x="1562" y="1426"/>
                  </a:lnTo>
                  <a:lnTo>
                    <a:pt x="1969" y="1290"/>
                  </a:lnTo>
                  <a:lnTo>
                    <a:pt x="2444" y="1155"/>
                  </a:lnTo>
                  <a:lnTo>
                    <a:pt x="3259" y="1087"/>
                  </a:lnTo>
                  <a:lnTo>
                    <a:pt x="4481" y="951"/>
                  </a:lnTo>
                  <a:lnTo>
                    <a:pt x="7807" y="747"/>
                  </a:lnTo>
                  <a:lnTo>
                    <a:pt x="11676" y="612"/>
                  </a:lnTo>
                  <a:lnTo>
                    <a:pt x="15410" y="544"/>
                  </a:lnTo>
                  <a:close/>
                  <a:moveTo>
                    <a:pt x="27560" y="1087"/>
                  </a:moveTo>
                  <a:lnTo>
                    <a:pt x="28375" y="1155"/>
                  </a:lnTo>
                  <a:lnTo>
                    <a:pt x="28850" y="1290"/>
                  </a:lnTo>
                  <a:lnTo>
                    <a:pt x="29257" y="1426"/>
                  </a:lnTo>
                  <a:lnTo>
                    <a:pt x="29597" y="1630"/>
                  </a:lnTo>
                  <a:lnTo>
                    <a:pt x="29868" y="1834"/>
                  </a:lnTo>
                  <a:lnTo>
                    <a:pt x="30072" y="2105"/>
                  </a:lnTo>
                  <a:lnTo>
                    <a:pt x="30208" y="2444"/>
                  </a:lnTo>
                  <a:lnTo>
                    <a:pt x="30276" y="2784"/>
                  </a:lnTo>
                  <a:lnTo>
                    <a:pt x="30344" y="3259"/>
                  </a:lnTo>
                  <a:lnTo>
                    <a:pt x="30344" y="58311"/>
                  </a:lnTo>
                  <a:lnTo>
                    <a:pt x="30276" y="58718"/>
                  </a:lnTo>
                  <a:lnTo>
                    <a:pt x="30208" y="59125"/>
                  </a:lnTo>
                  <a:lnTo>
                    <a:pt x="30072" y="59465"/>
                  </a:lnTo>
                  <a:lnTo>
                    <a:pt x="29868" y="59736"/>
                  </a:lnTo>
                  <a:lnTo>
                    <a:pt x="29597" y="60008"/>
                  </a:lnTo>
                  <a:lnTo>
                    <a:pt x="29257" y="60144"/>
                  </a:lnTo>
                  <a:lnTo>
                    <a:pt x="28850" y="60347"/>
                  </a:lnTo>
                  <a:lnTo>
                    <a:pt x="28375" y="60415"/>
                  </a:lnTo>
                  <a:lnTo>
                    <a:pt x="26746" y="60687"/>
                  </a:lnTo>
                  <a:lnTo>
                    <a:pt x="23895" y="60958"/>
                  </a:lnTo>
                  <a:lnTo>
                    <a:pt x="22130" y="61094"/>
                  </a:lnTo>
                  <a:lnTo>
                    <a:pt x="20093" y="61230"/>
                  </a:lnTo>
                  <a:lnTo>
                    <a:pt x="17853" y="61298"/>
                  </a:lnTo>
                  <a:lnTo>
                    <a:pt x="12966" y="61298"/>
                  </a:lnTo>
                  <a:lnTo>
                    <a:pt x="10726" y="61230"/>
                  </a:lnTo>
                  <a:lnTo>
                    <a:pt x="8689" y="61094"/>
                  </a:lnTo>
                  <a:lnTo>
                    <a:pt x="6924" y="60958"/>
                  </a:lnTo>
                  <a:lnTo>
                    <a:pt x="4073" y="60687"/>
                  </a:lnTo>
                  <a:lnTo>
                    <a:pt x="2444" y="60415"/>
                  </a:lnTo>
                  <a:lnTo>
                    <a:pt x="1969" y="60347"/>
                  </a:lnTo>
                  <a:lnTo>
                    <a:pt x="1562" y="60144"/>
                  </a:lnTo>
                  <a:lnTo>
                    <a:pt x="1290" y="60008"/>
                  </a:lnTo>
                  <a:lnTo>
                    <a:pt x="951" y="59736"/>
                  </a:lnTo>
                  <a:lnTo>
                    <a:pt x="747" y="59465"/>
                  </a:lnTo>
                  <a:lnTo>
                    <a:pt x="612" y="59125"/>
                  </a:lnTo>
                  <a:lnTo>
                    <a:pt x="544" y="58718"/>
                  </a:lnTo>
                  <a:lnTo>
                    <a:pt x="544" y="58718"/>
                  </a:lnTo>
                  <a:lnTo>
                    <a:pt x="679" y="59125"/>
                  </a:lnTo>
                  <a:lnTo>
                    <a:pt x="815" y="59397"/>
                  </a:lnTo>
                  <a:lnTo>
                    <a:pt x="1019" y="59669"/>
                  </a:lnTo>
                  <a:lnTo>
                    <a:pt x="1290" y="59940"/>
                  </a:lnTo>
                  <a:lnTo>
                    <a:pt x="1630" y="60144"/>
                  </a:lnTo>
                  <a:lnTo>
                    <a:pt x="2037" y="60279"/>
                  </a:lnTo>
                  <a:lnTo>
                    <a:pt x="2444" y="60415"/>
                  </a:lnTo>
                  <a:lnTo>
                    <a:pt x="4073" y="60619"/>
                  </a:lnTo>
                  <a:lnTo>
                    <a:pt x="6924" y="60890"/>
                  </a:lnTo>
                  <a:lnTo>
                    <a:pt x="8689" y="61026"/>
                  </a:lnTo>
                  <a:lnTo>
                    <a:pt x="10726" y="61162"/>
                  </a:lnTo>
                  <a:lnTo>
                    <a:pt x="12966" y="61230"/>
                  </a:lnTo>
                  <a:lnTo>
                    <a:pt x="17853" y="61230"/>
                  </a:lnTo>
                  <a:lnTo>
                    <a:pt x="20093" y="61162"/>
                  </a:lnTo>
                  <a:lnTo>
                    <a:pt x="22130" y="61026"/>
                  </a:lnTo>
                  <a:lnTo>
                    <a:pt x="23895" y="60890"/>
                  </a:lnTo>
                  <a:lnTo>
                    <a:pt x="26746" y="60619"/>
                  </a:lnTo>
                  <a:lnTo>
                    <a:pt x="28375" y="60415"/>
                  </a:lnTo>
                  <a:lnTo>
                    <a:pt x="28850" y="60279"/>
                  </a:lnTo>
                  <a:lnTo>
                    <a:pt x="29190" y="60144"/>
                  </a:lnTo>
                  <a:lnTo>
                    <a:pt x="29529" y="59940"/>
                  </a:lnTo>
                  <a:lnTo>
                    <a:pt x="29800" y="59669"/>
                  </a:lnTo>
                  <a:lnTo>
                    <a:pt x="30004" y="59397"/>
                  </a:lnTo>
                  <a:lnTo>
                    <a:pt x="30140" y="59125"/>
                  </a:lnTo>
                  <a:lnTo>
                    <a:pt x="30276" y="58718"/>
                  </a:lnTo>
                  <a:lnTo>
                    <a:pt x="30276" y="58311"/>
                  </a:lnTo>
                  <a:lnTo>
                    <a:pt x="30276" y="3259"/>
                  </a:lnTo>
                  <a:lnTo>
                    <a:pt x="30276" y="2852"/>
                  </a:lnTo>
                  <a:lnTo>
                    <a:pt x="30140" y="2444"/>
                  </a:lnTo>
                  <a:lnTo>
                    <a:pt x="30004" y="2173"/>
                  </a:lnTo>
                  <a:lnTo>
                    <a:pt x="29800" y="1901"/>
                  </a:lnTo>
                  <a:lnTo>
                    <a:pt x="29529" y="1698"/>
                  </a:lnTo>
                  <a:lnTo>
                    <a:pt x="29190" y="1494"/>
                  </a:lnTo>
                  <a:lnTo>
                    <a:pt x="28850" y="1358"/>
                  </a:lnTo>
                  <a:lnTo>
                    <a:pt x="28375" y="1223"/>
                  </a:lnTo>
                  <a:lnTo>
                    <a:pt x="27560" y="1087"/>
                  </a:lnTo>
                  <a:close/>
                  <a:moveTo>
                    <a:pt x="15410" y="1"/>
                  </a:moveTo>
                  <a:lnTo>
                    <a:pt x="11608" y="69"/>
                  </a:lnTo>
                  <a:lnTo>
                    <a:pt x="7739" y="204"/>
                  </a:lnTo>
                  <a:lnTo>
                    <a:pt x="4413" y="408"/>
                  </a:lnTo>
                  <a:lnTo>
                    <a:pt x="3191" y="544"/>
                  </a:lnTo>
                  <a:lnTo>
                    <a:pt x="2309" y="680"/>
                  </a:lnTo>
                  <a:lnTo>
                    <a:pt x="1765" y="815"/>
                  </a:lnTo>
                  <a:lnTo>
                    <a:pt x="1290" y="1019"/>
                  </a:lnTo>
                  <a:lnTo>
                    <a:pt x="883" y="1223"/>
                  </a:lnTo>
                  <a:lnTo>
                    <a:pt x="544" y="1494"/>
                  </a:lnTo>
                  <a:lnTo>
                    <a:pt x="340" y="1901"/>
                  </a:lnTo>
                  <a:lnTo>
                    <a:pt x="136" y="2241"/>
                  </a:lnTo>
                  <a:lnTo>
                    <a:pt x="1" y="2716"/>
                  </a:lnTo>
                  <a:lnTo>
                    <a:pt x="1" y="3259"/>
                  </a:lnTo>
                  <a:lnTo>
                    <a:pt x="1" y="58311"/>
                  </a:lnTo>
                  <a:lnTo>
                    <a:pt x="1" y="58854"/>
                  </a:lnTo>
                  <a:lnTo>
                    <a:pt x="136" y="59261"/>
                  </a:lnTo>
                  <a:lnTo>
                    <a:pt x="340" y="59736"/>
                  </a:lnTo>
                  <a:lnTo>
                    <a:pt x="612" y="60076"/>
                  </a:lnTo>
                  <a:lnTo>
                    <a:pt x="951" y="60347"/>
                  </a:lnTo>
                  <a:lnTo>
                    <a:pt x="1358" y="60619"/>
                  </a:lnTo>
                  <a:lnTo>
                    <a:pt x="1833" y="60823"/>
                  </a:lnTo>
                  <a:lnTo>
                    <a:pt x="2309" y="60958"/>
                  </a:lnTo>
                  <a:lnTo>
                    <a:pt x="4006" y="61162"/>
                  </a:lnTo>
                  <a:lnTo>
                    <a:pt x="6857" y="61501"/>
                  </a:lnTo>
                  <a:lnTo>
                    <a:pt x="8689" y="61637"/>
                  </a:lnTo>
                  <a:lnTo>
                    <a:pt x="10726" y="61705"/>
                  </a:lnTo>
                  <a:lnTo>
                    <a:pt x="12966" y="61773"/>
                  </a:lnTo>
                  <a:lnTo>
                    <a:pt x="15410" y="61841"/>
                  </a:lnTo>
                  <a:lnTo>
                    <a:pt x="17853" y="61773"/>
                  </a:lnTo>
                  <a:lnTo>
                    <a:pt x="20093" y="61705"/>
                  </a:lnTo>
                  <a:lnTo>
                    <a:pt x="22130" y="61637"/>
                  </a:lnTo>
                  <a:lnTo>
                    <a:pt x="23963" y="61501"/>
                  </a:lnTo>
                  <a:lnTo>
                    <a:pt x="26814" y="61162"/>
                  </a:lnTo>
                  <a:lnTo>
                    <a:pt x="28511" y="60958"/>
                  </a:lnTo>
                  <a:lnTo>
                    <a:pt x="28986" y="60823"/>
                  </a:lnTo>
                  <a:lnTo>
                    <a:pt x="29461" y="60619"/>
                  </a:lnTo>
                  <a:lnTo>
                    <a:pt x="29868" y="60347"/>
                  </a:lnTo>
                  <a:lnTo>
                    <a:pt x="30208" y="60076"/>
                  </a:lnTo>
                  <a:lnTo>
                    <a:pt x="30479" y="59736"/>
                  </a:lnTo>
                  <a:lnTo>
                    <a:pt x="30683" y="59261"/>
                  </a:lnTo>
                  <a:lnTo>
                    <a:pt x="30819" y="58854"/>
                  </a:lnTo>
                  <a:lnTo>
                    <a:pt x="30819" y="58311"/>
                  </a:lnTo>
                  <a:lnTo>
                    <a:pt x="30819" y="3259"/>
                  </a:lnTo>
                  <a:lnTo>
                    <a:pt x="30819" y="2716"/>
                  </a:lnTo>
                  <a:lnTo>
                    <a:pt x="30683" y="2241"/>
                  </a:lnTo>
                  <a:lnTo>
                    <a:pt x="30547" y="1901"/>
                  </a:lnTo>
                  <a:lnTo>
                    <a:pt x="30276" y="1494"/>
                  </a:lnTo>
                  <a:lnTo>
                    <a:pt x="29936" y="1223"/>
                  </a:lnTo>
                  <a:lnTo>
                    <a:pt x="29529" y="1019"/>
                  </a:lnTo>
                  <a:lnTo>
                    <a:pt x="29054" y="815"/>
                  </a:lnTo>
                  <a:lnTo>
                    <a:pt x="28511" y="680"/>
                  </a:lnTo>
                  <a:lnTo>
                    <a:pt x="27628" y="544"/>
                  </a:lnTo>
                  <a:lnTo>
                    <a:pt x="26406" y="408"/>
                  </a:lnTo>
                  <a:lnTo>
                    <a:pt x="23080" y="204"/>
                  </a:lnTo>
                  <a:lnTo>
                    <a:pt x="19211" y="69"/>
                  </a:lnTo>
                  <a:lnTo>
                    <a:pt x="1541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99F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1" tIns="91421" rIns="91421" bIns="9142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99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042" y="1193531"/>
              <a:ext cx="1278000" cy="2272002"/>
            </a:xfrm>
            <a:prstGeom prst="rect">
              <a:avLst/>
            </a:prstGeom>
            <a:grpFill/>
          </p:spPr>
        </p:pic>
      </p:grpSp>
      <p:sp>
        <p:nvSpPr>
          <p:cNvPr id="11" name="TextBox 47"/>
          <p:cNvSpPr txBox="1"/>
          <p:nvPr/>
        </p:nvSpPr>
        <p:spPr>
          <a:xfrm>
            <a:off x="4765524" y="3839823"/>
            <a:ext cx="1656119" cy="52278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在规定时间内，完成题目作答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923976" y="843626"/>
            <a:ext cx="1425545" cy="2861889"/>
            <a:chOff x="1023939" y="935553"/>
            <a:chExt cx="1425600" cy="2862000"/>
          </a:xfrm>
          <a:solidFill>
            <a:schemeClr val="bg1"/>
          </a:solidFill>
        </p:grpSpPr>
        <p:sp>
          <p:nvSpPr>
            <p:cNvPr id="17" name="Shape 261"/>
            <p:cNvSpPr/>
            <p:nvPr/>
          </p:nvSpPr>
          <p:spPr>
            <a:xfrm>
              <a:off x="1023939" y="935553"/>
              <a:ext cx="1425600" cy="2862000"/>
            </a:xfrm>
            <a:custGeom>
              <a:avLst/>
              <a:gdLst/>
              <a:ahLst/>
              <a:cxnLst/>
              <a:rect l="0" t="0" r="0" b="0"/>
              <a:pathLst>
                <a:path w="30819" h="61841" extrusionOk="0">
                  <a:moveTo>
                    <a:pt x="5160" y="2580"/>
                  </a:moveTo>
                  <a:lnTo>
                    <a:pt x="5295" y="2648"/>
                  </a:lnTo>
                  <a:lnTo>
                    <a:pt x="5363" y="2784"/>
                  </a:lnTo>
                  <a:lnTo>
                    <a:pt x="5363" y="2920"/>
                  </a:lnTo>
                  <a:lnTo>
                    <a:pt x="5363" y="3055"/>
                  </a:lnTo>
                  <a:lnTo>
                    <a:pt x="5295" y="3191"/>
                  </a:lnTo>
                  <a:lnTo>
                    <a:pt x="5160" y="3259"/>
                  </a:lnTo>
                  <a:lnTo>
                    <a:pt x="4888" y="3259"/>
                  </a:lnTo>
                  <a:lnTo>
                    <a:pt x="4752" y="3191"/>
                  </a:lnTo>
                  <a:lnTo>
                    <a:pt x="4684" y="3055"/>
                  </a:lnTo>
                  <a:lnTo>
                    <a:pt x="4684" y="2920"/>
                  </a:lnTo>
                  <a:lnTo>
                    <a:pt x="4684" y="2784"/>
                  </a:lnTo>
                  <a:lnTo>
                    <a:pt x="4752" y="2648"/>
                  </a:lnTo>
                  <a:lnTo>
                    <a:pt x="4888" y="2580"/>
                  </a:lnTo>
                  <a:close/>
                  <a:moveTo>
                    <a:pt x="15410" y="2241"/>
                  </a:moveTo>
                  <a:lnTo>
                    <a:pt x="15681" y="2309"/>
                  </a:lnTo>
                  <a:lnTo>
                    <a:pt x="15885" y="2444"/>
                  </a:lnTo>
                  <a:lnTo>
                    <a:pt x="16021" y="2648"/>
                  </a:lnTo>
                  <a:lnTo>
                    <a:pt x="16088" y="2920"/>
                  </a:lnTo>
                  <a:lnTo>
                    <a:pt x="16021" y="3191"/>
                  </a:lnTo>
                  <a:lnTo>
                    <a:pt x="15885" y="3395"/>
                  </a:lnTo>
                  <a:lnTo>
                    <a:pt x="15681" y="3531"/>
                  </a:lnTo>
                  <a:lnTo>
                    <a:pt x="15410" y="3598"/>
                  </a:lnTo>
                  <a:lnTo>
                    <a:pt x="15138" y="3531"/>
                  </a:lnTo>
                  <a:lnTo>
                    <a:pt x="14934" y="3395"/>
                  </a:lnTo>
                  <a:lnTo>
                    <a:pt x="14799" y="3191"/>
                  </a:lnTo>
                  <a:lnTo>
                    <a:pt x="14731" y="2920"/>
                  </a:lnTo>
                  <a:lnTo>
                    <a:pt x="14799" y="2648"/>
                  </a:lnTo>
                  <a:lnTo>
                    <a:pt x="14934" y="2444"/>
                  </a:lnTo>
                  <a:lnTo>
                    <a:pt x="15138" y="2309"/>
                  </a:lnTo>
                  <a:lnTo>
                    <a:pt x="15410" y="2241"/>
                  </a:lnTo>
                  <a:close/>
                  <a:moveTo>
                    <a:pt x="29393" y="5228"/>
                  </a:moveTo>
                  <a:lnTo>
                    <a:pt x="29461" y="5296"/>
                  </a:lnTo>
                  <a:lnTo>
                    <a:pt x="29461" y="54849"/>
                  </a:lnTo>
                  <a:lnTo>
                    <a:pt x="1426" y="54849"/>
                  </a:lnTo>
                  <a:lnTo>
                    <a:pt x="1426" y="5296"/>
                  </a:lnTo>
                  <a:lnTo>
                    <a:pt x="1494" y="5228"/>
                  </a:lnTo>
                  <a:close/>
                  <a:moveTo>
                    <a:pt x="15410" y="544"/>
                  </a:moveTo>
                  <a:lnTo>
                    <a:pt x="19143" y="612"/>
                  </a:lnTo>
                  <a:lnTo>
                    <a:pt x="23012" y="747"/>
                  </a:lnTo>
                  <a:lnTo>
                    <a:pt x="26339" y="951"/>
                  </a:lnTo>
                  <a:lnTo>
                    <a:pt x="27560" y="1087"/>
                  </a:lnTo>
                  <a:lnTo>
                    <a:pt x="27560" y="1087"/>
                  </a:lnTo>
                  <a:lnTo>
                    <a:pt x="26339" y="1019"/>
                  </a:lnTo>
                  <a:lnTo>
                    <a:pt x="23012" y="815"/>
                  </a:lnTo>
                  <a:lnTo>
                    <a:pt x="19143" y="680"/>
                  </a:lnTo>
                  <a:lnTo>
                    <a:pt x="15410" y="612"/>
                  </a:lnTo>
                  <a:lnTo>
                    <a:pt x="11676" y="680"/>
                  </a:lnTo>
                  <a:lnTo>
                    <a:pt x="7807" y="815"/>
                  </a:lnTo>
                  <a:lnTo>
                    <a:pt x="4481" y="1019"/>
                  </a:lnTo>
                  <a:lnTo>
                    <a:pt x="3259" y="1087"/>
                  </a:lnTo>
                  <a:lnTo>
                    <a:pt x="2444" y="1223"/>
                  </a:lnTo>
                  <a:lnTo>
                    <a:pt x="1969" y="1358"/>
                  </a:lnTo>
                  <a:lnTo>
                    <a:pt x="1630" y="1494"/>
                  </a:lnTo>
                  <a:lnTo>
                    <a:pt x="1290" y="1698"/>
                  </a:lnTo>
                  <a:lnTo>
                    <a:pt x="1019" y="1901"/>
                  </a:lnTo>
                  <a:lnTo>
                    <a:pt x="815" y="2173"/>
                  </a:lnTo>
                  <a:lnTo>
                    <a:pt x="679" y="2444"/>
                  </a:lnTo>
                  <a:lnTo>
                    <a:pt x="544" y="2852"/>
                  </a:lnTo>
                  <a:lnTo>
                    <a:pt x="544" y="3259"/>
                  </a:lnTo>
                  <a:lnTo>
                    <a:pt x="544" y="58311"/>
                  </a:lnTo>
                  <a:lnTo>
                    <a:pt x="544" y="58718"/>
                  </a:lnTo>
                  <a:lnTo>
                    <a:pt x="476" y="58311"/>
                  </a:lnTo>
                  <a:lnTo>
                    <a:pt x="476" y="3259"/>
                  </a:lnTo>
                  <a:lnTo>
                    <a:pt x="544" y="2784"/>
                  </a:lnTo>
                  <a:lnTo>
                    <a:pt x="612" y="2444"/>
                  </a:lnTo>
                  <a:lnTo>
                    <a:pt x="747" y="2105"/>
                  </a:lnTo>
                  <a:lnTo>
                    <a:pt x="951" y="1834"/>
                  </a:lnTo>
                  <a:lnTo>
                    <a:pt x="1222" y="1630"/>
                  </a:lnTo>
                  <a:lnTo>
                    <a:pt x="1562" y="1426"/>
                  </a:lnTo>
                  <a:lnTo>
                    <a:pt x="1969" y="1290"/>
                  </a:lnTo>
                  <a:lnTo>
                    <a:pt x="2444" y="1155"/>
                  </a:lnTo>
                  <a:lnTo>
                    <a:pt x="3259" y="1087"/>
                  </a:lnTo>
                  <a:lnTo>
                    <a:pt x="4481" y="951"/>
                  </a:lnTo>
                  <a:lnTo>
                    <a:pt x="7807" y="747"/>
                  </a:lnTo>
                  <a:lnTo>
                    <a:pt x="11676" y="612"/>
                  </a:lnTo>
                  <a:lnTo>
                    <a:pt x="15410" y="544"/>
                  </a:lnTo>
                  <a:close/>
                  <a:moveTo>
                    <a:pt x="27560" y="1087"/>
                  </a:moveTo>
                  <a:lnTo>
                    <a:pt x="28375" y="1155"/>
                  </a:lnTo>
                  <a:lnTo>
                    <a:pt x="28850" y="1290"/>
                  </a:lnTo>
                  <a:lnTo>
                    <a:pt x="29257" y="1426"/>
                  </a:lnTo>
                  <a:lnTo>
                    <a:pt x="29597" y="1630"/>
                  </a:lnTo>
                  <a:lnTo>
                    <a:pt x="29868" y="1834"/>
                  </a:lnTo>
                  <a:lnTo>
                    <a:pt x="30072" y="2105"/>
                  </a:lnTo>
                  <a:lnTo>
                    <a:pt x="30208" y="2444"/>
                  </a:lnTo>
                  <a:lnTo>
                    <a:pt x="30276" y="2784"/>
                  </a:lnTo>
                  <a:lnTo>
                    <a:pt x="30344" y="3259"/>
                  </a:lnTo>
                  <a:lnTo>
                    <a:pt x="30344" y="58311"/>
                  </a:lnTo>
                  <a:lnTo>
                    <a:pt x="30276" y="58718"/>
                  </a:lnTo>
                  <a:lnTo>
                    <a:pt x="30208" y="59125"/>
                  </a:lnTo>
                  <a:lnTo>
                    <a:pt x="30072" y="59465"/>
                  </a:lnTo>
                  <a:lnTo>
                    <a:pt x="29868" y="59736"/>
                  </a:lnTo>
                  <a:lnTo>
                    <a:pt x="29597" y="60008"/>
                  </a:lnTo>
                  <a:lnTo>
                    <a:pt x="29257" y="60144"/>
                  </a:lnTo>
                  <a:lnTo>
                    <a:pt x="28850" y="60347"/>
                  </a:lnTo>
                  <a:lnTo>
                    <a:pt x="28375" y="60415"/>
                  </a:lnTo>
                  <a:lnTo>
                    <a:pt x="26746" y="60687"/>
                  </a:lnTo>
                  <a:lnTo>
                    <a:pt x="23895" y="60958"/>
                  </a:lnTo>
                  <a:lnTo>
                    <a:pt x="22130" y="61094"/>
                  </a:lnTo>
                  <a:lnTo>
                    <a:pt x="20093" y="61230"/>
                  </a:lnTo>
                  <a:lnTo>
                    <a:pt x="17853" y="61298"/>
                  </a:lnTo>
                  <a:lnTo>
                    <a:pt x="12966" y="61298"/>
                  </a:lnTo>
                  <a:lnTo>
                    <a:pt x="10726" y="61230"/>
                  </a:lnTo>
                  <a:lnTo>
                    <a:pt x="8689" y="61094"/>
                  </a:lnTo>
                  <a:lnTo>
                    <a:pt x="6924" y="60958"/>
                  </a:lnTo>
                  <a:lnTo>
                    <a:pt x="4073" y="60687"/>
                  </a:lnTo>
                  <a:lnTo>
                    <a:pt x="2444" y="60415"/>
                  </a:lnTo>
                  <a:lnTo>
                    <a:pt x="1969" y="60347"/>
                  </a:lnTo>
                  <a:lnTo>
                    <a:pt x="1562" y="60144"/>
                  </a:lnTo>
                  <a:lnTo>
                    <a:pt x="1290" y="60008"/>
                  </a:lnTo>
                  <a:lnTo>
                    <a:pt x="951" y="59736"/>
                  </a:lnTo>
                  <a:lnTo>
                    <a:pt x="747" y="59465"/>
                  </a:lnTo>
                  <a:lnTo>
                    <a:pt x="612" y="59125"/>
                  </a:lnTo>
                  <a:lnTo>
                    <a:pt x="544" y="58718"/>
                  </a:lnTo>
                  <a:lnTo>
                    <a:pt x="544" y="58718"/>
                  </a:lnTo>
                  <a:lnTo>
                    <a:pt x="679" y="59125"/>
                  </a:lnTo>
                  <a:lnTo>
                    <a:pt x="815" y="59397"/>
                  </a:lnTo>
                  <a:lnTo>
                    <a:pt x="1019" y="59669"/>
                  </a:lnTo>
                  <a:lnTo>
                    <a:pt x="1290" y="59940"/>
                  </a:lnTo>
                  <a:lnTo>
                    <a:pt x="1630" y="60144"/>
                  </a:lnTo>
                  <a:lnTo>
                    <a:pt x="2037" y="60279"/>
                  </a:lnTo>
                  <a:lnTo>
                    <a:pt x="2444" y="60415"/>
                  </a:lnTo>
                  <a:lnTo>
                    <a:pt x="4073" y="60619"/>
                  </a:lnTo>
                  <a:lnTo>
                    <a:pt x="6924" y="60890"/>
                  </a:lnTo>
                  <a:lnTo>
                    <a:pt x="8689" y="61026"/>
                  </a:lnTo>
                  <a:lnTo>
                    <a:pt x="10726" y="61162"/>
                  </a:lnTo>
                  <a:lnTo>
                    <a:pt x="12966" y="61230"/>
                  </a:lnTo>
                  <a:lnTo>
                    <a:pt x="17853" y="61230"/>
                  </a:lnTo>
                  <a:lnTo>
                    <a:pt x="20093" y="61162"/>
                  </a:lnTo>
                  <a:lnTo>
                    <a:pt x="22130" y="61026"/>
                  </a:lnTo>
                  <a:lnTo>
                    <a:pt x="23895" y="60890"/>
                  </a:lnTo>
                  <a:lnTo>
                    <a:pt x="26746" y="60619"/>
                  </a:lnTo>
                  <a:lnTo>
                    <a:pt x="28375" y="60415"/>
                  </a:lnTo>
                  <a:lnTo>
                    <a:pt x="28850" y="60279"/>
                  </a:lnTo>
                  <a:lnTo>
                    <a:pt x="29190" y="60144"/>
                  </a:lnTo>
                  <a:lnTo>
                    <a:pt x="29529" y="59940"/>
                  </a:lnTo>
                  <a:lnTo>
                    <a:pt x="29800" y="59669"/>
                  </a:lnTo>
                  <a:lnTo>
                    <a:pt x="30004" y="59397"/>
                  </a:lnTo>
                  <a:lnTo>
                    <a:pt x="30140" y="59125"/>
                  </a:lnTo>
                  <a:lnTo>
                    <a:pt x="30276" y="58718"/>
                  </a:lnTo>
                  <a:lnTo>
                    <a:pt x="30276" y="58311"/>
                  </a:lnTo>
                  <a:lnTo>
                    <a:pt x="30276" y="3259"/>
                  </a:lnTo>
                  <a:lnTo>
                    <a:pt x="30276" y="2852"/>
                  </a:lnTo>
                  <a:lnTo>
                    <a:pt x="30140" y="2444"/>
                  </a:lnTo>
                  <a:lnTo>
                    <a:pt x="30004" y="2173"/>
                  </a:lnTo>
                  <a:lnTo>
                    <a:pt x="29800" y="1901"/>
                  </a:lnTo>
                  <a:lnTo>
                    <a:pt x="29529" y="1698"/>
                  </a:lnTo>
                  <a:lnTo>
                    <a:pt x="29190" y="1494"/>
                  </a:lnTo>
                  <a:lnTo>
                    <a:pt x="28850" y="1358"/>
                  </a:lnTo>
                  <a:lnTo>
                    <a:pt x="28375" y="1223"/>
                  </a:lnTo>
                  <a:lnTo>
                    <a:pt x="27560" y="1087"/>
                  </a:lnTo>
                  <a:close/>
                  <a:moveTo>
                    <a:pt x="15410" y="1"/>
                  </a:moveTo>
                  <a:lnTo>
                    <a:pt x="11608" y="69"/>
                  </a:lnTo>
                  <a:lnTo>
                    <a:pt x="7739" y="204"/>
                  </a:lnTo>
                  <a:lnTo>
                    <a:pt x="4413" y="408"/>
                  </a:lnTo>
                  <a:lnTo>
                    <a:pt x="3191" y="544"/>
                  </a:lnTo>
                  <a:lnTo>
                    <a:pt x="2309" y="680"/>
                  </a:lnTo>
                  <a:lnTo>
                    <a:pt x="1765" y="815"/>
                  </a:lnTo>
                  <a:lnTo>
                    <a:pt x="1290" y="1019"/>
                  </a:lnTo>
                  <a:lnTo>
                    <a:pt x="883" y="1223"/>
                  </a:lnTo>
                  <a:lnTo>
                    <a:pt x="544" y="1494"/>
                  </a:lnTo>
                  <a:lnTo>
                    <a:pt x="340" y="1901"/>
                  </a:lnTo>
                  <a:lnTo>
                    <a:pt x="136" y="2241"/>
                  </a:lnTo>
                  <a:lnTo>
                    <a:pt x="1" y="2716"/>
                  </a:lnTo>
                  <a:lnTo>
                    <a:pt x="1" y="3259"/>
                  </a:lnTo>
                  <a:lnTo>
                    <a:pt x="1" y="58311"/>
                  </a:lnTo>
                  <a:lnTo>
                    <a:pt x="1" y="58854"/>
                  </a:lnTo>
                  <a:lnTo>
                    <a:pt x="136" y="59261"/>
                  </a:lnTo>
                  <a:lnTo>
                    <a:pt x="340" y="59736"/>
                  </a:lnTo>
                  <a:lnTo>
                    <a:pt x="612" y="60076"/>
                  </a:lnTo>
                  <a:lnTo>
                    <a:pt x="951" y="60347"/>
                  </a:lnTo>
                  <a:lnTo>
                    <a:pt x="1358" y="60619"/>
                  </a:lnTo>
                  <a:lnTo>
                    <a:pt x="1833" y="60823"/>
                  </a:lnTo>
                  <a:lnTo>
                    <a:pt x="2309" y="60958"/>
                  </a:lnTo>
                  <a:lnTo>
                    <a:pt x="4006" y="61162"/>
                  </a:lnTo>
                  <a:lnTo>
                    <a:pt x="6857" y="61501"/>
                  </a:lnTo>
                  <a:lnTo>
                    <a:pt x="8689" y="61637"/>
                  </a:lnTo>
                  <a:lnTo>
                    <a:pt x="10726" y="61705"/>
                  </a:lnTo>
                  <a:lnTo>
                    <a:pt x="12966" y="61773"/>
                  </a:lnTo>
                  <a:lnTo>
                    <a:pt x="15410" y="61841"/>
                  </a:lnTo>
                  <a:lnTo>
                    <a:pt x="17853" y="61773"/>
                  </a:lnTo>
                  <a:lnTo>
                    <a:pt x="20093" y="61705"/>
                  </a:lnTo>
                  <a:lnTo>
                    <a:pt x="22130" y="61637"/>
                  </a:lnTo>
                  <a:lnTo>
                    <a:pt x="23963" y="61501"/>
                  </a:lnTo>
                  <a:lnTo>
                    <a:pt x="26814" y="61162"/>
                  </a:lnTo>
                  <a:lnTo>
                    <a:pt x="28511" y="60958"/>
                  </a:lnTo>
                  <a:lnTo>
                    <a:pt x="28986" y="60823"/>
                  </a:lnTo>
                  <a:lnTo>
                    <a:pt x="29461" y="60619"/>
                  </a:lnTo>
                  <a:lnTo>
                    <a:pt x="29868" y="60347"/>
                  </a:lnTo>
                  <a:lnTo>
                    <a:pt x="30208" y="60076"/>
                  </a:lnTo>
                  <a:lnTo>
                    <a:pt x="30479" y="59736"/>
                  </a:lnTo>
                  <a:lnTo>
                    <a:pt x="30683" y="59261"/>
                  </a:lnTo>
                  <a:lnTo>
                    <a:pt x="30819" y="58854"/>
                  </a:lnTo>
                  <a:lnTo>
                    <a:pt x="30819" y="58311"/>
                  </a:lnTo>
                  <a:lnTo>
                    <a:pt x="30819" y="3259"/>
                  </a:lnTo>
                  <a:lnTo>
                    <a:pt x="30819" y="2716"/>
                  </a:lnTo>
                  <a:lnTo>
                    <a:pt x="30683" y="2241"/>
                  </a:lnTo>
                  <a:lnTo>
                    <a:pt x="30547" y="1901"/>
                  </a:lnTo>
                  <a:lnTo>
                    <a:pt x="30276" y="1494"/>
                  </a:lnTo>
                  <a:lnTo>
                    <a:pt x="29936" y="1223"/>
                  </a:lnTo>
                  <a:lnTo>
                    <a:pt x="29529" y="1019"/>
                  </a:lnTo>
                  <a:lnTo>
                    <a:pt x="29054" y="815"/>
                  </a:lnTo>
                  <a:lnTo>
                    <a:pt x="28511" y="680"/>
                  </a:lnTo>
                  <a:lnTo>
                    <a:pt x="27628" y="544"/>
                  </a:lnTo>
                  <a:lnTo>
                    <a:pt x="26406" y="408"/>
                  </a:lnTo>
                  <a:lnTo>
                    <a:pt x="23080" y="204"/>
                  </a:lnTo>
                  <a:lnTo>
                    <a:pt x="19211" y="69"/>
                  </a:lnTo>
                  <a:lnTo>
                    <a:pt x="1541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99F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1" tIns="91421" rIns="91421" bIns="9142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799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9" y="1193531"/>
              <a:ext cx="1278000" cy="2272002"/>
            </a:xfrm>
            <a:prstGeom prst="rect">
              <a:avLst/>
            </a:prstGeom>
            <a:grpFill/>
          </p:spPr>
        </p:pic>
      </p:grpSp>
      <p:sp>
        <p:nvSpPr>
          <p:cNvPr id="13" name="TextBox 48"/>
          <p:cNvSpPr txBox="1"/>
          <p:nvPr/>
        </p:nvSpPr>
        <p:spPr>
          <a:xfrm>
            <a:off x="6808689" y="3839823"/>
            <a:ext cx="1656119" cy="52278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9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测评完成后可查看个人测评报告</a:t>
            </a:r>
          </a:p>
        </p:txBody>
      </p:sp>
      <p:sp>
        <p:nvSpPr>
          <p:cNvPr id="14" name="直角三角形 13"/>
          <p:cNvSpPr/>
          <p:nvPr/>
        </p:nvSpPr>
        <p:spPr>
          <a:xfrm rot="13500000">
            <a:off x="2200853" y="2138871"/>
            <a:ext cx="432031" cy="432031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直角三角形 14"/>
          <p:cNvSpPr/>
          <p:nvPr/>
        </p:nvSpPr>
        <p:spPr>
          <a:xfrm rot="13500000">
            <a:off x="4244017" y="2138871"/>
            <a:ext cx="432031" cy="432031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>
            <a:off x="6287185" y="2138871"/>
            <a:ext cx="432031" cy="432031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image5.png"/>
          <p:cNvPicPr/>
          <p:nvPr/>
        </p:nvPicPr>
        <p:blipFill>
          <a:blip r:embed="rId6" cstate="print"/>
          <a:srcRect l="80893" t="85898"/>
          <a:stretch>
            <a:fillRect/>
          </a:stretch>
        </p:blipFill>
        <p:spPr>
          <a:xfrm>
            <a:off x="7607532" y="4526139"/>
            <a:ext cx="1536469" cy="61726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64ADB2A-2E3E-4C63-B702-C3328248F556}"/>
              </a:ext>
            </a:extLst>
          </p:cNvPr>
          <p:cNvSpPr/>
          <p:nvPr/>
        </p:nvSpPr>
        <p:spPr>
          <a:xfrm>
            <a:off x="3034247" y="2183741"/>
            <a:ext cx="502671" cy="266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8" tIns="45704" rIns="91408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/>
          </a:p>
        </p:txBody>
      </p:sp>
    </p:spTree>
    <p:extLst>
      <p:ext uri="{BB962C8B-B14F-4D97-AF65-F5344CB8AC3E}">
        <p14:creationId xmlns:p14="http://schemas.microsoft.com/office/powerpoint/2010/main" val="186157848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273C979-452A-4EA8-AE74-820D8988F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EBA6C89-0E06-483E-B36C-219141E23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="" xmlns:a16="http://schemas.microsoft.com/office/drawing/2014/main" id="{A9F6B968-49A7-4323-8CD0-8175E896A450}"/>
              </a:ext>
            </a:extLst>
          </p:cNvPr>
          <p:cNvSpPr txBox="1"/>
          <p:nvPr/>
        </p:nvSpPr>
        <p:spPr>
          <a:xfrm flipH="1">
            <a:off x="2805683" y="1707654"/>
            <a:ext cx="3490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ddyup Std" panose="03050402040302040404" pitchFamily="66" charset="0"/>
              </a:rPr>
              <a:t>Thanks</a:t>
            </a:r>
            <a:endParaRPr lang="id-ID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ddyup Std" panose="0305040204030204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/>
          <p:cNvSpPr/>
          <p:nvPr/>
        </p:nvSpPr>
        <p:spPr>
          <a:xfrm>
            <a:off x="6370157" y="1403637"/>
            <a:ext cx="1617281" cy="4043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实时分享交流</a:t>
            </a:r>
          </a:p>
        </p:txBody>
      </p:sp>
      <p:sp>
        <p:nvSpPr>
          <p:cNvPr id="5" name="Rectangle: Rounded Corners 5"/>
          <p:cNvSpPr/>
          <p:nvPr/>
        </p:nvSpPr>
        <p:spPr>
          <a:xfrm>
            <a:off x="6548765" y="3514449"/>
            <a:ext cx="1617281" cy="40432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海量学习资源</a:t>
            </a:r>
          </a:p>
        </p:txBody>
      </p:sp>
      <p:sp>
        <p:nvSpPr>
          <p:cNvPr id="6" name="Rectangle: Rounded Corners 6"/>
          <p:cNvSpPr/>
          <p:nvPr/>
        </p:nvSpPr>
        <p:spPr>
          <a:xfrm>
            <a:off x="6126602" y="2422627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拓展式学习</a:t>
            </a:r>
          </a:p>
        </p:txBody>
      </p:sp>
      <p:sp>
        <p:nvSpPr>
          <p:cNvPr id="7" name="Rectangle: Rounded Corners 7"/>
          <p:cNvSpPr/>
          <p:nvPr/>
        </p:nvSpPr>
        <p:spPr>
          <a:xfrm>
            <a:off x="1448611" y="2649946"/>
            <a:ext cx="1617281" cy="4043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个性化学习</a:t>
            </a:r>
          </a:p>
        </p:txBody>
      </p:sp>
      <p:sp>
        <p:nvSpPr>
          <p:cNvPr id="8" name="Rectangle: Rounded Corners 8"/>
          <p:cNvSpPr/>
          <p:nvPr/>
        </p:nvSpPr>
        <p:spPr>
          <a:xfrm>
            <a:off x="1042235" y="1566007"/>
            <a:ext cx="1617281" cy="40432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对话名师大家</a:t>
            </a:r>
          </a:p>
        </p:txBody>
      </p:sp>
      <p:sp>
        <p:nvSpPr>
          <p:cNvPr id="9" name="Rectangle: Rounded Corners 9"/>
          <p:cNvSpPr/>
          <p:nvPr/>
        </p:nvSpPr>
        <p:spPr>
          <a:xfrm>
            <a:off x="1172132" y="3658585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碎片化学习</a:t>
            </a:r>
          </a:p>
        </p:txBody>
      </p:sp>
      <p:sp>
        <p:nvSpPr>
          <p:cNvPr id="10" name="Freeform: Shape 10"/>
          <p:cNvSpPr>
            <a:spLocks/>
          </p:cNvSpPr>
          <p:nvPr/>
        </p:nvSpPr>
        <p:spPr bwMode="auto">
          <a:xfrm>
            <a:off x="4709546" y="1591557"/>
            <a:ext cx="1625056" cy="271970"/>
          </a:xfrm>
          <a:custGeom>
            <a:avLst/>
            <a:gdLst>
              <a:gd name="T0" fmla="*/ 339 w 902"/>
              <a:gd name="T1" fmla="*/ 147 h 151"/>
              <a:gd name="T2" fmla="*/ 342 w 902"/>
              <a:gd name="T3" fmla="*/ 151 h 151"/>
              <a:gd name="T4" fmla="*/ 480 w 902"/>
              <a:gd name="T5" fmla="*/ 13 h 151"/>
              <a:gd name="T6" fmla="*/ 902 w 902"/>
              <a:gd name="T7" fmla="*/ 13 h 151"/>
              <a:gd name="T8" fmla="*/ 902 w 902"/>
              <a:gd name="T9" fmla="*/ 3 h 151"/>
              <a:gd name="T10" fmla="*/ 475 w 902"/>
              <a:gd name="T11" fmla="*/ 3 h 151"/>
              <a:gd name="T12" fmla="*/ 475 w 902"/>
              <a:gd name="T13" fmla="*/ 5 h 151"/>
              <a:gd name="T14" fmla="*/ 475 w 902"/>
              <a:gd name="T15" fmla="*/ 4 h 151"/>
              <a:gd name="T16" fmla="*/ 340 w 902"/>
              <a:gd name="T17" fmla="*/ 139 h 151"/>
              <a:gd name="T18" fmla="*/ 0 w 902"/>
              <a:gd name="T19" fmla="*/ 0 h 151"/>
              <a:gd name="T20" fmla="*/ 0 w 902"/>
              <a:gd name="T21" fmla="*/ 7 h 151"/>
              <a:gd name="T22" fmla="*/ 339 w 902"/>
              <a:gd name="T23" fmla="*/ 148 h 151"/>
              <a:gd name="T24" fmla="*/ 339 w 902"/>
              <a:gd name="T25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2" h="151">
                <a:moveTo>
                  <a:pt x="339" y="147"/>
                </a:moveTo>
                <a:cubicBezTo>
                  <a:pt x="342" y="151"/>
                  <a:pt x="342" y="151"/>
                  <a:pt x="342" y="151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902" y="13"/>
                  <a:pt x="902" y="13"/>
                  <a:pt x="902" y="13"/>
                </a:cubicBezTo>
                <a:cubicBezTo>
                  <a:pt x="902" y="3"/>
                  <a:pt x="902" y="3"/>
                  <a:pt x="902" y="3"/>
                </a:cubicBezTo>
                <a:cubicBezTo>
                  <a:pt x="475" y="3"/>
                  <a:pt x="475" y="3"/>
                  <a:pt x="475" y="3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4"/>
                  <a:pt x="475" y="4"/>
                  <a:pt x="475" y="4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243" y="60"/>
                  <a:pt x="125" y="12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28" y="20"/>
                  <a:pt x="244" y="70"/>
                  <a:pt x="339" y="148"/>
                </a:cubicBezTo>
                <a:lnTo>
                  <a:pt x="339" y="1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: Shape 11"/>
          <p:cNvSpPr>
            <a:spLocks/>
          </p:cNvSpPr>
          <p:nvPr/>
        </p:nvSpPr>
        <p:spPr bwMode="auto">
          <a:xfrm>
            <a:off x="2857172" y="3619833"/>
            <a:ext cx="1625056" cy="271970"/>
          </a:xfrm>
          <a:custGeom>
            <a:avLst/>
            <a:gdLst>
              <a:gd name="T0" fmla="*/ 564 w 902"/>
              <a:gd name="T1" fmla="*/ 3 h 151"/>
              <a:gd name="T2" fmla="*/ 560 w 902"/>
              <a:gd name="T3" fmla="*/ 0 h 151"/>
              <a:gd name="T4" fmla="*/ 422 w 902"/>
              <a:gd name="T5" fmla="*/ 138 h 151"/>
              <a:gd name="T6" fmla="*/ 0 w 902"/>
              <a:gd name="T7" fmla="*/ 138 h 151"/>
              <a:gd name="T8" fmla="*/ 0 w 902"/>
              <a:gd name="T9" fmla="*/ 148 h 151"/>
              <a:gd name="T10" fmla="*/ 427 w 902"/>
              <a:gd name="T11" fmla="*/ 148 h 151"/>
              <a:gd name="T12" fmla="*/ 427 w 902"/>
              <a:gd name="T13" fmla="*/ 146 h 151"/>
              <a:gd name="T14" fmla="*/ 428 w 902"/>
              <a:gd name="T15" fmla="*/ 146 h 151"/>
              <a:gd name="T16" fmla="*/ 562 w 902"/>
              <a:gd name="T17" fmla="*/ 12 h 151"/>
              <a:gd name="T18" fmla="*/ 902 w 902"/>
              <a:gd name="T19" fmla="*/ 151 h 151"/>
              <a:gd name="T20" fmla="*/ 902 w 902"/>
              <a:gd name="T21" fmla="*/ 144 h 151"/>
              <a:gd name="T22" fmla="*/ 564 w 902"/>
              <a:gd name="T2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2" h="151">
                <a:moveTo>
                  <a:pt x="564" y="3"/>
                </a:moveTo>
                <a:cubicBezTo>
                  <a:pt x="560" y="0"/>
                  <a:pt x="560" y="0"/>
                  <a:pt x="560" y="0"/>
                </a:cubicBezTo>
                <a:cubicBezTo>
                  <a:pt x="422" y="138"/>
                  <a:pt x="422" y="138"/>
                  <a:pt x="422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8"/>
                  <a:pt x="0" y="148"/>
                  <a:pt x="0" y="148"/>
                </a:cubicBezTo>
                <a:cubicBezTo>
                  <a:pt x="427" y="148"/>
                  <a:pt x="427" y="148"/>
                  <a:pt x="427" y="148"/>
                </a:cubicBezTo>
                <a:cubicBezTo>
                  <a:pt x="427" y="146"/>
                  <a:pt x="427" y="146"/>
                  <a:pt x="427" y="146"/>
                </a:cubicBezTo>
                <a:cubicBezTo>
                  <a:pt x="428" y="146"/>
                  <a:pt x="428" y="146"/>
                  <a:pt x="428" y="146"/>
                </a:cubicBezTo>
                <a:cubicBezTo>
                  <a:pt x="562" y="12"/>
                  <a:pt x="562" y="12"/>
                  <a:pt x="562" y="12"/>
                </a:cubicBezTo>
                <a:cubicBezTo>
                  <a:pt x="660" y="91"/>
                  <a:pt x="777" y="139"/>
                  <a:pt x="902" y="151"/>
                </a:cubicBezTo>
                <a:cubicBezTo>
                  <a:pt x="902" y="144"/>
                  <a:pt x="902" y="144"/>
                  <a:pt x="902" y="144"/>
                </a:cubicBezTo>
                <a:cubicBezTo>
                  <a:pt x="775" y="131"/>
                  <a:pt x="658" y="80"/>
                  <a:pt x="564" y="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: Shape 12"/>
          <p:cNvSpPr>
            <a:spLocks/>
          </p:cNvSpPr>
          <p:nvPr/>
        </p:nvSpPr>
        <p:spPr bwMode="auto">
          <a:xfrm>
            <a:off x="5478097" y="2008307"/>
            <a:ext cx="608888" cy="629186"/>
          </a:xfrm>
          <a:custGeom>
            <a:avLst/>
            <a:gdLst>
              <a:gd name="T0" fmla="*/ 338 w 338"/>
              <a:gd name="T1" fmla="*/ 349 h 349"/>
              <a:gd name="T2" fmla="*/ 338 w 338"/>
              <a:gd name="T3" fmla="*/ 339 h 349"/>
              <a:gd name="T4" fmla="*/ 148 w 338"/>
              <a:gd name="T5" fmla="*/ 339 h 349"/>
              <a:gd name="T6" fmla="*/ 6 w 338"/>
              <a:gd name="T7" fmla="*/ 0 h 349"/>
              <a:gd name="T8" fmla="*/ 0 w 338"/>
              <a:gd name="T9" fmla="*/ 5 h 349"/>
              <a:gd name="T10" fmla="*/ 141 w 338"/>
              <a:gd name="T11" fmla="*/ 344 h 349"/>
              <a:gd name="T12" fmla="*/ 141 w 338"/>
              <a:gd name="T13" fmla="*/ 344 h 349"/>
              <a:gd name="T14" fmla="*/ 141 w 338"/>
              <a:gd name="T15" fmla="*/ 349 h 349"/>
              <a:gd name="T16" fmla="*/ 338 w 338"/>
              <a:gd name="T17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338" y="349"/>
                </a:moveTo>
                <a:cubicBezTo>
                  <a:pt x="338" y="339"/>
                  <a:pt x="338" y="339"/>
                  <a:pt x="338" y="339"/>
                </a:cubicBezTo>
                <a:cubicBezTo>
                  <a:pt x="148" y="339"/>
                  <a:pt x="148" y="339"/>
                  <a:pt x="148" y="339"/>
                </a:cubicBezTo>
                <a:cubicBezTo>
                  <a:pt x="135" y="214"/>
                  <a:pt x="86" y="97"/>
                  <a:pt x="6" y="0"/>
                </a:cubicBezTo>
                <a:cubicBezTo>
                  <a:pt x="0" y="5"/>
                  <a:pt x="0" y="5"/>
                  <a:pt x="0" y="5"/>
                </a:cubicBezTo>
                <a:cubicBezTo>
                  <a:pt x="78" y="100"/>
                  <a:pt x="128" y="216"/>
                  <a:pt x="141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1" y="349"/>
                  <a:pt x="141" y="349"/>
                  <a:pt x="141" y="349"/>
                </a:cubicBezTo>
                <a:lnTo>
                  <a:pt x="338" y="3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: Shape 13"/>
          <p:cNvSpPr>
            <a:spLocks/>
          </p:cNvSpPr>
          <p:nvPr/>
        </p:nvSpPr>
        <p:spPr bwMode="auto">
          <a:xfrm>
            <a:off x="2694801" y="1757988"/>
            <a:ext cx="1022933" cy="870035"/>
          </a:xfrm>
          <a:custGeom>
            <a:avLst/>
            <a:gdLst>
              <a:gd name="T0" fmla="*/ 556 w 568"/>
              <a:gd name="T1" fmla="*/ 143 h 483"/>
              <a:gd name="T2" fmla="*/ 417 w 568"/>
              <a:gd name="T3" fmla="*/ 483 h 483"/>
              <a:gd name="T4" fmla="*/ 424 w 568"/>
              <a:gd name="T5" fmla="*/ 483 h 483"/>
              <a:gd name="T6" fmla="*/ 565 w 568"/>
              <a:gd name="T7" fmla="*/ 144 h 483"/>
              <a:gd name="T8" fmla="*/ 565 w 568"/>
              <a:gd name="T9" fmla="*/ 144 h 483"/>
              <a:gd name="T10" fmla="*/ 568 w 568"/>
              <a:gd name="T11" fmla="*/ 141 h 483"/>
              <a:gd name="T12" fmla="*/ 429 w 568"/>
              <a:gd name="T13" fmla="*/ 1 h 483"/>
              <a:gd name="T14" fmla="*/ 427 w 568"/>
              <a:gd name="T15" fmla="*/ 3 h 483"/>
              <a:gd name="T16" fmla="*/ 427 w 568"/>
              <a:gd name="T17" fmla="*/ 0 h 483"/>
              <a:gd name="T18" fmla="*/ 0 w 568"/>
              <a:gd name="T19" fmla="*/ 0 h 483"/>
              <a:gd name="T20" fmla="*/ 0 w 568"/>
              <a:gd name="T21" fmla="*/ 10 h 483"/>
              <a:gd name="T22" fmla="*/ 423 w 568"/>
              <a:gd name="T23" fmla="*/ 10 h 483"/>
              <a:gd name="T24" fmla="*/ 556 w 568"/>
              <a:gd name="T25" fmla="*/ 14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8" h="483">
                <a:moveTo>
                  <a:pt x="556" y="143"/>
                </a:moveTo>
                <a:cubicBezTo>
                  <a:pt x="477" y="240"/>
                  <a:pt x="429" y="358"/>
                  <a:pt x="417" y="483"/>
                </a:cubicBezTo>
                <a:cubicBezTo>
                  <a:pt x="424" y="483"/>
                  <a:pt x="424" y="483"/>
                  <a:pt x="424" y="483"/>
                </a:cubicBezTo>
                <a:cubicBezTo>
                  <a:pt x="437" y="355"/>
                  <a:pt x="488" y="239"/>
                  <a:pt x="565" y="144"/>
                </a:cubicBezTo>
                <a:cubicBezTo>
                  <a:pt x="565" y="144"/>
                  <a:pt x="565" y="144"/>
                  <a:pt x="565" y="144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429" y="1"/>
                  <a:pt x="429" y="1"/>
                  <a:pt x="429" y="1"/>
                </a:cubicBezTo>
                <a:cubicBezTo>
                  <a:pt x="427" y="3"/>
                  <a:pt x="427" y="3"/>
                  <a:pt x="427" y="3"/>
                </a:cubicBezTo>
                <a:cubicBezTo>
                  <a:pt x="427" y="0"/>
                  <a:pt x="427" y="0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23" y="10"/>
                  <a:pt x="423" y="10"/>
                  <a:pt x="423" y="10"/>
                </a:cubicBezTo>
                <a:lnTo>
                  <a:pt x="556" y="14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: Shape 14"/>
          <p:cNvSpPr>
            <a:spLocks/>
          </p:cNvSpPr>
          <p:nvPr/>
        </p:nvSpPr>
        <p:spPr bwMode="auto">
          <a:xfrm>
            <a:off x="3103432" y="2845867"/>
            <a:ext cx="608888" cy="629186"/>
          </a:xfrm>
          <a:custGeom>
            <a:avLst/>
            <a:gdLst>
              <a:gd name="T0" fmla="*/ 0 w 338"/>
              <a:gd name="T1" fmla="*/ 0 h 349"/>
              <a:gd name="T2" fmla="*/ 0 w 338"/>
              <a:gd name="T3" fmla="*/ 10 h 349"/>
              <a:gd name="T4" fmla="*/ 191 w 338"/>
              <a:gd name="T5" fmla="*/ 10 h 349"/>
              <a:gd name="T6" fmla="*/ 332 w 338"/>
              <a:gd name="T7" fmla="*/ 349 h 349"/>
              <a:gd name="T8" fmla="*/ 338 w 338"/>
              <a:gd name="T9" fmla="*/ 343 h 349"/>
              <a:gd name="T10" fmla="*/ 197 w 338"/>
              <a:gd name="T11" fmla="*/ 5 h 349"/>
              <a:gd name="T12" fmla="*/ 197 w 338"/>
              <a:gd name="T13" fmla="*/ 5 h 349"/>
              <a:gd name="T14" fmla="*/ 197 w 338"/>
              <a:gd name="T15" fmla="*/ 0 h 349"/>
              <a:gd name="T16" fmla="*/ 0 w 338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204" y="135"/>
                  <a:pt x="253" y="252"/>
                  <a:pt x="332" y="349"/>
                </a:cubicBezTo>
                <a:cubicBezTo>
                  <a:pt x="338" y="343"/>
                  <a:pt x="338" y="343"/>
                  <a:pt x="338" y="343"/>
                </a:cubicBezTo>
                <a:cubicBezTo>
                  <a:pt x="261" y="249"/>
                  <a:pt x="210" y="132"/>
                  <a:pt x="197" y="5"/>
                </a:cubicBezTo>
                <a:cubicBezTo>
                  <a:pt x="197" y="5"/>
                  <a:pt x="197" y="5"/>
                  <a:pt x="197" y="5"/>
                </a:cubicBezTo>
                <a:cubicBezTo>
                  <a:pt x="197" y="0"/>
                  <a:pt x="197" y="0"/>
                  <a:pt x="1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: Shape 15"/>
          <p:cNvSpPr>
            <a:spLocks/>
          </p:cNvSpPr>
          <p:nvPr/>
        </p:nvSpPr>
        <p:spPr bwMode="auto">
          <a:xfrm>
            <a:off x="5472685" y="2855338"/>
            <a:ext cx="1021580" cy="870035"/>
          </a:xfrm>
          <a:custGeom>
            <a:avLst/>
            <a:gdLst>
              <a:gd name="T0" fmla="*/ 145 w 567"/>
              <a:gd name="T1" fmla="*/ 473 h 483"/>
              <a:gd name="T2" fmla="*/ 12 w 567"/>
              <a:gd name="T3" fmla="*/ 340 h 483"/>
              <a:gd name="T4" fmla="*/ 151 w 567"/>
              <a:gd name="T5" fmla="*/ 0 h 483"/>
              <a:gd name="T6" fmla="*/ 144 w 567"/>
              <a:gd name="T7" fmla="*/ 0 h 483"/>
              <a:gd name="T8" fmla="*/ 3 w 567"/>
              <a:gd name="T9" fmla="*/ 338 h 483"/>
              <a:gd name="T10" fmla="*/ 4 w 567"/>
              <a:gd name="T11" fmla="*/ 338 h 483"/>
              <a:gd name="T12" fmla="*/ 0 w 567"/>
              <a:gd name="T13" fmla="*/ 342 h 483"/>
              <a:gd name="T14" fmla="*/ 140 w 567"/>
              <a:gd name="T15" fmla="*/ 481 h 483"/>
              <a:gd name="T16" fmla="*/ 140 w 567"/>
              <a:gd name="T17" fmla="*/ 481 h 483"/>
              <a:gd name="T18" fmla="*/ 140 w 567"/>
              <a:gd name="T19" fmla="*/ 483 h 483"/>
              <a:gd name="T20" fmla="*/ 567 w 567"/>
              <a:gd name="T21" fmla="*/ 483 h 483"/>
              <a:gd name="T22" fmla="*/ 567 w 567"/>
              <a:gd name="T23" fmla="*/ 473 h 483"/>
              <a:gd name="T24" fmla="*/ 145 w 567"/>
              <a:gd name="T25" fmla="*/ 47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7" h="483">
                <a:moveTo>
                  <a:pt x="145" y="473"/>
                </a:moveTo>
                <a:cubicBezTo>
                  <a:pt x="12" y="340"/>
                  <a:pt x="12" y="340"/>
                  <a:pt x="12" y="340"/>
                </a:cubicBezTo>
                <a:cubicBezTo>
                  <a:pt x="91" y="242"/>
                  <a:pt x="139" y="125"/>
                  <a:pt x="151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1" y="127"/>
                  <a:pt x="81" y="244"/>
                  <a:pt x="3" y="338"/>
                </a:cubicBezTo>
                <a:cubicBezTo>
                  <a:pt x="4" y="338"/>
                  <a:pt x="4" y="338"/>
                  <a:pt x="4" y="338"/>
                </a:cubicBezTo>
                <a:cubicBezTo>
                  <a:pt x="0" y="342"/>
                  <a:pt x="0" y="342"/>
                  <a:pt x="0" y="342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3"/>
                  <a:pt x="140" y="483"/>
                  <a:pt x="140" y="483"/>
                </a:cubicBezTo>
                <a:cubicBezTo>
                  <a:pt x="567" y="483"/>
                  <a:pt x="567" y="483"/>
                  <a:pt x="567" y="483"/>
                </a:cubicBezTo>
                <a:cubicBezTo>
                  <a:pt x="567" y="473"/>
                  <a:pt x="567" y="473"/>
                  <a:pt x="567" y="473"/>
                </a:cubicBezTo>
                <a:lnTo>
                  <a:pt x="145" y="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457941" y="1603736"/>
            <a:ext cx="2274536" cy="2281302"/>
            <a:chOff x="4762500" y="2147889"/>
            <a:chExt cx="2668588" cy="2676525"/>
          </a:xfrm>
        </p:grpSpPr>
        <p:sp>
          <p:nvSpPr>
            <p:cNvPr id="18" name="Freeform: Shape 18"/>
            <p:cNvSpPr>
              <a:spLocks/>
            </p:cNvSpPr>
            <p:nvPr/>
          </p:nvSpPr>
          <p:spPr bwMode="auto">
            <a:xfrm>
              <a:off x="4762500" y="2625726"/>
              <a:ext cx="444500" cy="741363"/>
            </a:xfrm>
            <a:custGeom>
              <a:avLst/>
              <a:gdLst>
                <a:gd name="T0" fmla="*/ 210 w 210"/>
                <a:gd name="T1" fmla="*/ 54 h 350"/>
                <a:gd name="T2" fmla="*/ 144 w 210"/>
                <a:gd name="T3" fmla="*/ 0 h 350"/>
                <a:gd name="T4" fmla="*/ 0 w 210"/>
                <a:gd name="T5" fmla="*/ 342 h 350"/>
                <a:gd name="T6" fmla="*/ 86 w 210"/>
                <a:gd name="T7" fmla="*/ 350 h 350"/>
                <a:gd name="T8" fmla="*/ 210 w 210"/>
                <a:gd name="T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0">
                  <a:moveTo>
                    <a:pt x="210" y="54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7" y="132"/>
                    <a:pt x="0" y="342"/>
                    <a:pt x="0" y="342"/>
                  </a:cubicBezTo>
                  <a:cubicBezTo>
                    <a:pt x="86" y="350"/>
                    <a:pt x="86" y="350"/>
                    <a:pt x="86" y="350"/>
                  </a:cubicBezTo>
                  <a:cubicBezTo>
                    <a:pt x="97" y="238"/>
                    <a:pt x="142" y="136"/>
                    <a:pt x="210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: Shape 19"/>
            <p:cNvSpPr>
              <a:spLocks/>
            </p:cNvSpPr>
            <p:nvPr/>
          </p:nvSpPr>
          <p:spPr bwMode="auto">
            <a:xfrm>
              <a:off x="4762500" y="3597276"/>
              <a:ext cx="442913" cy="733425"/>
            </a:xfrm>
            <a:custGeom>
              <a:avLst/>
              <a:gdLst>
                <a:gd name="T0" fmla="*/ 87 w 209"/>
                <a:gd name="T1" fmla="*/ 0 h 347"/>
                <a:gd name="T2" fmla="*/ 0 w 209"/>
                <a:gd name="T3" fmla="*/ 9 h 347"/>
                <a:gd name="T4" fmla="*/ 141 w 209"/>
                <a:gd name="T5" fmla="*/ 347 h 347"/>
                <a:gd name="T6" fmla="*/ 209 w 209"/>
                <a:gd name="T7" fmla="*/ 291 h 347"/>
                <a:gd name="T8" fmla="*/ 87 w 209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47"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217"/>
                    <a:pt x="141" y="347"/>
                    <a:pt x="141" y="347"/>
                  </a:cubicBezTo>
                  <a:cubicBezTo>
                    <a:pt x="209" y="291"/>
                    <a:pt x="209" y="291"/>
                    <a:pt x="209" y="291"/>
                  </a:cubicBezTo>
                  <a:cubicBezTo>
                    <a:pt x="142" y="210"/>
                    <a:pt x="98" y="110"/>
                    <a:pt x="8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: Shape 20"/>
            <p:cNvSpPr>
              <a:spLocks/>
            </p:cNvSpPr>
            <p:nvPr/>
          </p:nvSpPr>
          <p:spPr bwMode="auto">
            <a:xfrm>
              <a:off x="5240338" y="4368801"/>
              <a:ext cx="742950" cy="455613"/>
            </a:xfrm>
            <a:custGeom>
              <a:avLst/>
              <a:gdLst>
                <a:gd name="T0" fmla="*/ 56 w 351"/>
                <a:gd name="T1" fmla="*/ 0 h 215"/>
                <a:gd name="T2" fmla="*/ 0 w 351"/>
                <a:gd name="T3" fmla="*/ 68 h 215"/>
                <a:gd name="T4" fmla="*/ 342 w 351"/>
                <a:gd name="T5" fmla="*/ 212 h 215"/>
                <a:gd name="T6" fmla="*/ 351 w 351"/>
                <a:gd name="T7" fmla="*/ 123 h 215"/>
                <a:gd name="T8" fmla="*/ 56 w 351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5">
                  <a:moveTo>
                    <a:pt x="56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73" y="215"/>
                    <a:pt x="342" y="212"/>
                    <a:pt x="342" y="212"/>
                  </a:cubicBezTo>
                  <a:cubicBezTo>
                    <a:pt x="351" y="123"/>
                    <a:pt x="351" y="123"/>
                    <a:pt x="351" y="123"/>
                  </a:cubicBezTo>
                  <a:cubicBezTo>
                    <a:pt x="240" y="112"/>
                    <a:pt x="138" y="68"/>
                    <a:pt x="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: Shape 21"/>
            <p:cNvSpPr>
              <a:spLocks/>
            </p:cNvSpPr>
            <p:nvPr/>
          </p:nvSpPr>
          <p:spPr bwMode="auto">
            <a:xfrm>
              <a:off x="6194425" y="4373564"/>
              <a:ext cx="741363" cy="434975"/>
            </a:xfrm>
            <a:custGeom>
              <a:avLst/>
              <a:gdLst>
                <a:gd name="T0" fmla="*/ 0 w 351"/>
                <a:gd name="T1" fmla="*/ 121 h 206"/>
                <a:gd name="T2" fmla="*/ 8 w 351"/>
                <a:gd name="T3" fmla="*/ 206 h 206"/>
                <a:gd name="T4" fmla="*/ 351 w 351"/>
                <a:gd name="T5" fmla="*/ 66 h 206"/>
                <a:gd name="T6" fmla="*/ 298 w 351"/>
                <a:gd name="T7" fmla="*/ 0 h 206"/>
                <a:gd name="T8" fmla="*/ 0 w 351"/>
                <a:gd name="T9" fmla="*/ 1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0" y="121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8" y="206"/>
                    <a:pt x="223" y="197"/>
                    <a:pt x="351" y="6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15" y="68"/>
                    <a:pt x="113" y="111"/>
                    <a:pt x="0" y="12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: Shape 22"/>
            <p:cNvSpPr>
              <a:spLocks/>
            </p:cNvSpPr>
            <p:nvPr/>
          </p:nvSpPr>
          <p:spPr bwMode="auto">
            <a:xfrm>
              <a:off x="6980238" y="3597276"/>
              <a:ext cx="450850" cy="742950"/>
            </a:xfrm>
            <a:custGeom>
              <a:avLst/>
              <a:gdLst>
                <a:gd name="T0" fmla="*/ 124 w 213"/>
                <a:gd name="T1" fmla="*/ 0 h 351"/>
                <a:gd name="T2" fmla="*/ 0 w 213"/>
                <a:gd name="T3" fmla="*/ 294 h 351"/>
                <a:gd name="T4" fmla="*/ 69 w 213"/>
                <a:gd name="T5" fmla="*/ 351 h 351"/>
                <a:gd name="T6" fmla="*/ 213 w 213"/>
                <a:gd name="T7" fmla="*/ 9 h 351"/>
                <a:gd name="T8" fmla="*/ 124 w 213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1">
                  <a:moveTo>
                    <a:pt x="124" y="0"/>
                  </a:moveTo>
                  <a:cubicBezTo>
                    <a:pt x="113" y="111"/>
                    <a:pt x="68" y="212"/>
                    <a:pt x="0" y="294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69" y="351"/>
                    <a:pt x="209" y="205"/>
                    <a:pt x="21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: Shape 23"/>
            <p:cNvSpPr>
              <a:spLocks/>
            </p:cNvSpPr>
            <p:nvPr/>
          </p:nvSpPr>
          <p:spPr bwMode="auto">
            <a:xfrm>
              <a:off x="6991350" y="2632076"/>
              <a:ext cx="439738" cy="744538"/>
            </a:xfrm>
            <a:custGeom>
              <a:avLst/>
              <a:gdLst>
                <a:gd name="T0" fmla="*/ 120 w 208"/>
                <a:gd name="T1" fmla="*/ 352 h 352"/>
                <a:gd name="T2" fmla="*/ 208 w 208"/>
                <a:gd name="T3" fmla="*/ 344 h 352"/>
                <a:gd name="T4" fmla="*/ 67 w 208"/>
                <a:gd name="T5" fmla="*/ 0 h 352"/>
                <a:gd name="T6" fmla="*/ 0 w 208"/>
                <a:gd name="T7" fmla="*/ 56 h 352"/>
                <a:gd name="T8" fmla="*/ 120 w 208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52">
                  <a:moveTo>
                    <a:pt x="120" y="352"/>
                  </a:moveTo>
                  <a:cubicBezTo>
                    <a:pt x="208" y="344"/>
                    <a:pt x="208" y="344"/>
                    <a:pt x="208" y="344"/>
                  </a:cubicBezTo>
                  <a:cubicBezTo>
                    <a:pt x="208" y="344"/>
                    <a:pt x="207" y="153"/>
                    <a:pt x="67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7" y="138"/>
                    <a:pt x="110" y="240"/>
                    <a:pt x="120" y="35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: Shape 24"/>
            <p:cNvSpPr>
              <a:spLocks/>
            </p:cNvSpPr>
            <p:nvPr/>
          </p:nvSpPr>
          <p:spPr bwMode="auto">
            <a:xfrm>
              <a:off x="6211888" y="2147889"/>
              <a:ext cx="741363" cy="444500"/>
            </a:xfrm>
            <a:custGeom>
              <a:avLst/>
              <a:gdLst>
                <a:gd name="T0" fmla="*/ 296 w 351"/>
                <a:gd name="T1" fmla="*/ 210 h 210"/>
                <a:gd name="T2" fmla="*/ 351 w 351"/>
                <a:gd name="T3" fmla="*/ 144 h 210"/>
                <a:gd name="T4" fmla="*/ 9 w 351"/>
                <a:gd name="T5" fmla="*/ 0 h 210"/>
                <a:gd name="T6" fmla="*/ 0 w 351"/>
                <a:gd name="T7" fmla="*/ 86 h 210"/>
                <a:gd name="T8" fmla="*/ 296 w 351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0">
                  <a:moveTo>
                    <a:pt x="296" y="210"/>
                  </a:moveTo>
                  <a:cubicBezTo>
                    <a:pt x="351" y="144"/>
                    <a:pt x="351" y="144"/>
                    <a:pt x="351" y="144"/>
                  </a:cubicBezTo>
                  <a:cubicBezTo>
                    <a:pt x="351" y="144"/>
                    <a:pt x="238" y="19"/>
                    <a:pt x="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2" y="97"/>
                    <a:pt x="214" y="142"/>
                    <a:pt x="296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: Shape 25"/>
            <p:cNvSpPr>
              <a:spLocks/>
            </p:cNvSpPr>
            <p:nvPr/>
          </p:nvSpPr>
          <p:spPr bwMode="auto">
            <a:xfrm>
              <a:off x="5249863" y="2147889"/>
              <a:ext cx="741363" cy="438150"/>
            </a:xfrm>
            <a:custGeom>
              <a:avLst/>
              <a:gdLst>
                <a:gd name="T0" fmla="*/ 351 w 351"/>
                <a:gd name="T1" fmla="*/ 85 h 207"/>
                <a:gd name="T2" fmla="*/ 343 w 351"/>
                <a:gd name="T3" fmla="*/ 0 h 207"/>
                <a:gd name="T4" fmla="*/ 0 w 351"/>
                <a:gd name="T5" fmla="*/ 141 h 207"/>
                <a:gd name="T6" fmla="*/ 54 w 351"/>
                <a:gd name="T7" fmla="*/ 207 h 207"/>
                <a:gd name="T8" fmla="*/ 351 w 351"/>
                <a:gd name="T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7">
                  <a:moveTo>
                    <a:pt x="351" y="85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153" y="0"/>
                    <a:pt x="0" y="1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36" y="139"/>
                    <a:pt x="239" y="95"/>
                    <a:pt x="351" y="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5670419" y="3034929"/>
              <a:ext cx="903360" cy="930324"/>
              <a:chOff x="3681413" y="3632200"/>
              <a:chExt cx="638175" cy="657225"/>
            </a:xfrm>
            <a:solidFill>
              <a:schemeClr val="tx2"/>
            </a:solidFill>
          </p:grpSpPr>
          <p:sp>
            <p:nvSpPr>
              <p:cNvPr id="27" name="Freeform: Shape 27"/>
              <p:cNvSpPr>
                <a:spLocks/>
              </p:cNvSpPr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7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: Shape 28"/>
              <p:cNvSpPr>
                <a:spLocks/>
              </p:cNvSpPr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: Shape 29"/>
              <p:cNvSpPr>
                <a:spLocks/>
              </p:cNvSpPr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: Shape 30"/>
              <p:cNvSpPr>
                <a:spLocks/>
              </p:cNvSpPr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: Shape 31"/>
              <p:cNvSpPr>
                <a:spLocks/>
              </p:cNvSpPr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: Shape 32"/>
              <p:cNvSpPr>
                <a:spLocks/>
              </p:cNvSpPr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: Shape 33"/>
              <p:cNvSpPr>
                <a:spLocks/>
              </p:cNvSpPr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34"/>
              <p:cNvSpPr>
                <a:spLocks/>
              </p:cNvSpPr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: Shape 35"/>
              <p:cNvSpPr>
                <a:spLocks/>
              </p:cNvSpPr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5D2D756D-C94F-40E0-A0C6-6FA218FD5394}"/>
              </a:ext>
            </a:extLst>
          </p:cNvPr>
          <p:cNvSpPr txBox="1">
            <a:spLocks/>
          </p:cNvSpPr>
          <p:nvPr/>
        </p:nvSpPr>
        <p:spPr>
          <a:xfrm>
            <a:off x="611560" y="365381"/>
            <a:ext cx="737587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defRPr>
            </a:lvl1pPr>
          </a:lstStyle>
          <a:p>
            <a:r>
              <a:rPr lang="zh-CN" altLang="en-US" dirty="0"/>
              <a:t>尔雅</a:t>
            </a:r>
            <a:r>
              <a:rPr lang="en-US" altLang="zh-CN" dirty="0"/>
              <a:t>——4000</a:t>
            </a:r>
            <a:r>
              <a:rPr lang="zh-CN" altLang="en-US" dirty="0"/>
              <a:t>多万学生，</a:t>
            </a:r>
            <a:r>
              <a:rPr lang="en-US" altLang="zh-CN" dirty="0"/>
              <a:t>1700</a:t>
            </a:r>
            <a:r>
              <a:rPr lang="zh-CN" altLang="en-US" dirty="0"/>
              <a:t>多所高校的共同选择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0023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8">
            <a:extLst>
              <a:ext uri="{FF2B5EF4-FFF2-40B4-BE49-F238E27FC236}">
                <a16:creationId xmlns="" xmlns:a16="http://schemas.microsoft.com/office/drawing/2014/main" id="{327E9E89-51CE-4A5E-AD9D-A94F64342937}"/>
              </a:ext>
            </a:extLst>
          </p:cNvPr>
          <p:cNvSpPr/>
          <p:nvPr/>
        </p:nvSpPr>
        <p:spPr bwMode="auto">
          <a:xfrm rot="5400000">
            <a:off x="2406219" y="2091638"/>
            <a:ext cx="2230070" cy="2182181"/>
          </a:xfrm>
          <a:prstGeom prst="hexagon">
            <a:avLst/>
          </a:prstGeom>
          <a:solidFill>
            <a:schemeClr val="accent1">
              <a:lumMod val="10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vert270" wrap="none" lIns="91440" tIns="45720" rIns="91440" bIns="45720" anchor="ctr" anchorCtr="1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玩转在线学习</a:t>
            </a:r>
          </a:p>
        </p:txBody>
      </p:sp>
      <p:sp>
        <p:nvSpPr>
          <p:cNvPr id="6" name="Hexagon 10">
            <a:extLst>
              <a:ext uri="{FF2B5EF4-FFF2-40B4-BE49-F238E27FC236}">
                <a16:creationId xmlns="" xmlns:a16="http://schemas.microsoft.com/office/drawing/2014/main" id="{B84EEBEA-87BF-40C7-B1AC-D9DDED54D852}"/>
              </a:ext>
            </a:extLst>
          </p:cNvPr>
          <p:cNvSpPr/>
          <p:nvPr/>
        </p:nvSpPr>
        <p:spPr bwMode="auto">
          <a:xfrm rot="5400000">
            <a:off x="4494893" y="2123664"/>
            <a:ext cx="2188841" cy="2141837"/>
          </a:xfrm>
          <a:prstGeom prst="hexagon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vert270" wrap="none" lIns="91440" tIns="45720" rIns="91440" bIns="45720" anchor="ctr" anchorCtr="1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兴趣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能力测评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="" xmlns:a16="http://schemas.microsoft.com/office/drawing/2014/main" id="{989939F3-64DA-482D-BA94-8A456DA58B0D}"/>
              </a:ext>
            </a:extLst>
          </p:cNvPr>
          <p:cNvSpPr/>
          <p:nvPr/>
        </p:nvSpPr>
        <p:spPr>
          <a:xfrm>
            <a:off x="4067944" y="871649"/>
            <a:ext cx="1410432" cy="98002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9762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19B36F9-F4D8-47E5-97B5-08E472FF9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CDEB0B9-6075-4DC8-B17E-B95DA77A6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B9105B7-41AD-4020-8D8C-1B3E957496EC}"/>
              </a:ext>
            </a:extLst>
          </p:cNvPr>
          <p:cNvSpPr/>
          <p:nvPr/>
        </p:nvSpPr>
        <p:spPr>
          <a:xfrm>
            <a:off x="3203848" y="272536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玩转在线学习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A17C9A-0DD7-4AA9-8D12-88FC1D6D0F94}"/>
              </a:ext>
            </a:extLst>
          </p:cNvPr>
          <p:cNvSpPr txBox="1"/>
          <p:nvPr/>
        </p:nvSpPr>
        <p:spPr>
          <a:xfrm flipH="1">
            <a:off x="3707903" y="1779662"/>
            <a:ext cx="1711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Giddyup Std" panose="03050402040302040404" pitchFamily="66" charset="0"/>
              </a:rPr>
              <a:t>01</a:t>
            </a:r>
            <a:endParaRPr lang="id-ID" sz="6600" dirty="0">
              <a:solidFill>
                <a:schemeClr val="bg1"/>
              </a:solidFill>
              <a:latin typeface="Giddyup Std" panose="0305040204030204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ṣļîḑé-Freeform: Shape 2">
            <a:extLst>
              <a:ext uri="{FF2B5EF4-FFF2-40B4-BE49-F238E27FC236}">
                <a16:creationId xmlns="" xmlns:a16="http://schemas.microsoft.com/office/drawing/2014/main" id="{06A6053A-6D8F-4B80-8398-3B05F69A52E4}"/>
              </a:ext>
            </a:extLst>
          </p:cNvPr>
          <p:cNvSpPr/>
          <p:nvPr/>
        </p:nvSpPr>
        <p:spPr>
          <a:xfrm>
            <a:off x="3069152" y="1527954"/>
            <a:ext cx="3044037" cy="2284645"/>
          </a:xfrm>
          <a:custGeom>
            <a:avLst/>
            <a:gdLst>
              <a:gd name="connsiteX0" fmla="*/ 242980 w 3585882"/>
              <a:gd name="connsiteY0" fmla="*/ 2691317 h 2782757"/>
              <a:gd name="connsiteX1" fmla="*/ 0 w 3585882"/>
              <a:gd name="connsiteY1" fmla="*/ 1792941 h 2782757"/>
              <a:gd name="connsiteX2" fmla="*/ 1792941 w 3585882"/>
              <a:gd name="connsiteY2" fmla="*/ 0 h 2782757"/>
              <a:gd name="connsiteX3" fmla="*/ 3585882 w 3585882"/>
              <a:gd name="connsiteY3" fmla="*/ 1792941 h 2782757"/>
              <a:gd name="connsiteX4" fmla="*/ 3342903 w 3585882"/>
              <a:gd name="connsiteY4" fmla="*/ 2691317 h 2782757"/>
              <a:gd name="connsiteX5" fmla="*/ 334420 w 3585882"/>
              <a:gd name="connsiteY5" fmla="*/ 2782757 h 2782757"/>
              <a:gd name="connsiteX0" fmla="*/ 242980 w 3585882"/>
              <a:gd name="connsiteY0" fmla="*/ 2691317 h 2691317"/>
              <a:gd name="connsiteX1" fmla="*/ 0 w 3585882"/>
              <a:gd name="connsiteY1" fmla="*/ 1792941 h 2691317"/>
              <a:gd name="connsiteX2" fmla="*/ 1792941 w 3585882"/>
              <a:gd name="connsiteY2" fmla="*/ 0 h 2691317"/>
              <a:gd name="connsiteX3" fmla="*/ 3585882 w 3585882"/>
              <a:gd name="connsiteY3" fmla="*/ 1792941 h 2691317"/>
              <a:gd name="connsiteX4" fmla="*/ 3342903 w 3585882"/>
              <a:gd name="connsiteY4" fmla="*/ 2691317 h 269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5882" h="2691317">
                <a:moveTo>
                  <a:pt x="242980" y="2691317"/>
                </a:moveTo>
                <a:cubicBezTo>
                  <a:pt x="87926" y="2427846"/>
                  <a:pt x="0" y="2120662"/>
                  <a:pt x="0" y="1792941"/>
                </a:cubicBezTo>
                <a:cubicBezTo>
                  <a:pt x="0" y="802727"/>
                  <a:pt x="802727" y="0"/>
                  <a:pt x="1792941" y="0"/>
                </a:cubicBezTo>
                <a:cubicBezTo>
                  <a:pt x="2783155" y="0"/>
                  <a:pt x="3585882" y="802727"/>
                  <a:pt x="3585882" y="1792941"/>
                </a:cubicBezTo>
                <a:cubicBezTo>
                  <a:pt x="3585882" y="2120662"/>
                  <a:pt x="3497956" y="2427846"/>
                  <a:pt x="3342903" y="2691317"/>
                </a:cubicBezTo>
              </a:path>
            </a:pathLst>
          </a:custGeom>
          <a:noFill/>
          <a:ln w="8890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îṣļîḑé-Oval 4">
            <a:extLst>
              <a:ext uri="{FF2B5EF4-FFF2-40B4-BE49-F238E27FC236}">
                <a16:creationId xmlns="" xmlns:a16="http://schemas.microsoft.com/office/drawing/2014/main" id="{FDDD08AF-3AED-4D99-A52E-70F946D49856}"/>
              </a:ext>
            </a:extLst>
          </p:cNvPr>
          <p:cNvSpPr/>
          <p:nvPr/>
        </p:nvSpPr>
        <p:spPr>
          <a:xfrm>
            <a:off x="5192368" y="1535563"/>
            <a:ext cx="494655" cy="494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îṣļîḑé-Oval 7">
            <a:extLst>
              <a:ext uri="{FF2B5EF4-FFF2-40B4-BE49-F238E27FC236}">
                <a16:creationId xmlns="" xmlns:a16="http://schemas.microsoft.com/office/drawing/2014/main" id="{FA203A5C-6F92-454F-B0C3-749B3F8DADE3}"/>
              </a:ext>
            </a:extLst>
          </p:cNvPr>
          <p:cNvSpPr/>
          <p:nvPr/>
        </p:nvSpPr>
        <p:spPr>
          <a:xfrm>
            <a:off x="5854446" y="2821669"/>
            <a:ext cx="494655" cy="494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îṣļîḑé-Oval 10">
            <a:extLst>
              <a:ext uri="{FF2B5EF4-FFF2-40B4-BE49-F238E27FC236}">
                <a16:creationId xmlns="" xmlns:a16="http://schemas.microsoft.com/office/drawing/2014/main" id="{81D3FEFC-AC1A-4A8E-997C-81BC9AC08636}"/>
              </a:ext>
            </a:extLst>
          </p:cNvPr>
          <p:cNvSpPr/>
          <p:nvPr/>
        </p:nvSpPr>
        <p:spPr>
          <a:xfrm>
            <a:off x="2833240" y="2821669"/>
            <a:ext cx="494655" cy="494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ṣļîḑé-Oval 13">
            <a:extLst>
              <a:ext uri="{FF2B5EF4-FFF2-40B4-BE49-F238E27FC236}">
                <a16:creationId xmlns="" xmlns:a16="http://schemas.microsoft.com/office/drawing/2014/main" id="{45257DFD-9EDC-40FA-A071-A7FFA54095FD}"/>
              </a:ext>
            </a:extLst>
          </p:cNvPr>
          <p:cNvSpPr/>
          <p:nvPr/>
        </p:nvSpPr>
        <p:spPr>
          <a:xfrm>
            <a:off x="3495317" y="1535563"/>
            <a:ext cx="494655" cy="494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CD9D2137-CF60-4CA6-98B2-EE6301C8BD86}"/>
              </a:ext>
            </a:extLst>
          </p:cNvPr>
          <p:cNvGrpSpPr/>
          <p:nvPr/>
        </p:nvGrpSpPr>
        <p:grpSpPr>
          <a:xfrm>
            <a:off x="251520" y="1381985"/>
            <a:ext cx="8892479" cy="2021109"/>
            <a:chOff x="251520" y="1381985"/>
            <a:chExt cx="8892479" cy="2021109"/>
          </a:xfrm>
        </p:grpSpPr>
        <p:grpSp>
          <p:nvGrpSpPr>
            <p:cNvPr id="8" name="Group 15">
              <a:extLst>
                <a:ext uri="{FF2B5EF4-FFF2-40B4-BE49-F238E27FC236}">
                  <a16:creationId xmlns="" xmlns:a16="http://schemas.microsoft.com/office/drawing/2014/main" id="{8EFC87AB-3B9B-4DEE-8217-4A0352FE56DC}"/>
                </a:ext>
              </a:extLst>
            </p:cNvPr>
            <p:cNvGrpSpPr/>
            <p:nvPr/>
          </p:nvGrpSpPr>
          <p:grpSpPr>
            <a:xfrm>
              <a:off x="476863" y="1381985"/>
              <a:ext cx="2597148" cy="670243"/>
              <a:chOff x="-95596" y="2293341"/>
              <a:chExt cx="3059446" cy="789546"/>
            </a:xfrm>
          </p:grpSpPr>
          <p:sp>
            <p:nvSpPr>
              <p:cNvPr id="24" name="îṣļîḑé-TextBox 16">
                <a:extLst>
                  <a:ext uri="{FF2B5EF4-FFF2-40B4-BE49-F238E27FC236}">
                    <a16:creationId xmlns="" xmlns:a16="http://schemas.microsoft.com/office/drawing/2014/main" id="{140D7F0D-663E-4919-B228-AE3CEBD720E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95596" y="2597119"/>
                <a:ext cx="3053722" cy="48576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课程视频、章节测验、课程阅读</a:t>
                </a:r>
              </a:p>
            </p:txBody>
          </p:sp>
          <p:sp>
            <p:nvSpPr>
              <p:cNvPr id="25" name="îṣļîḑé-TextBox 17">
                <a:extLst>
                  <a:ext uri="{FF2B5EF4-FFF2-40B4-BE49-F238E27FC236}">
                    <a16:creationId xmlns="" xmlns:a16="http://schemas.microsoft.com/office/drawing/2014/main" id="{9F5CAB9A-7A7A-407A-ACFA-E02979066C3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14550" y="229334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  <a:sp3d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完成任务点</a:t>
                </a: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="" xmlns:a16="http://schemas.microsoft.com/office/drawing/2014/main" id="{ED7547C2-3DCC-48FB-9203-5F8452999D50}"/>
                </a:ext>
              </a:extLst>
            </p:cNvPr>
            <p:cNvGrpSpPr/>
            <p:nvPr/>
          </p:nvGrpSpPr>
          <p:grpSpPr>
            <a:xfrm>
              <a:off x="6086536" y="1398604"/>
              <a:ext cx="2219445" cy="516256"/>
              <a:chOff x="789449" y="2293341"/>
              <a:chExt cx="2614511" cy="608150"/>
            </a:xfrm>
          </p:grpSpPr>
          <p:sp>
            <p:nvSpPr>
              <p:cNvPr id="22" name="îṣļîḑé-TextBox 19">
                <a:extLst>
                  <a:ext uri="{FF2B5EF4-FFF2-40B4-BE49-F238E27FC236}">
                    <a16:creationId xmlns="" xmlns:a16="http://schemas.microsoft.com/office/drawing/2014/main" id="{C6C63F1F-924C-46D8-8D6A-A073C2B7A6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9449" y="2572578"/>
                <a:ext cx="2614511" cy="328913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登录、进度等咨询在线客服</a:t>
                </a:r>
              </a:p>
            </p:txBody>
          </p:sp>
          <p:sp>
            <p:nvSpPr>
              <p:cNvPr id="23" name="îṣļîḑé-TextBox 20">
                <a:extLst>
                  <a:ext uri="{FF2B5EF4-FFF2-40B4-BE49-F238E27FC236}">
                    <a16:creationId xmlns="" xmlns:a16="http://schemas.microsoft.com/office/drawing/2014/main" id="{726813D2-B450-47CA-989D-58C7B7BF6C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9450" y="229334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  <a:sp3d/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遇到状况找客服</a:t>
                </a:r>
              </a:p>
            </p:txBody>
          </p:sp>
        </p:grpSp>
        <p:grpSp>
          <p:nvGrpSpPr>
            <p:cNvPr id="10" name="Group 21">
              <a:extLst>
                <a:ext uri="{FF2B5EF4-FFF2-40B4-BE49-F238E27FC236}">
                  <a16:creationId xmlns="" xmlns:a16="http://schemas.microsoft.com/office/drawing/2014/main" id="{026827ED-1287-4D18-B296-847B054593EB}"/>
                </a:ext>
              </a:extLst>
            </p:cNvPr>
            <p:cNvGrpSpPr/>
            <p:nvPr/>
          </p:nvGrpSpPr>
          <p:grpSpPr>
            <a:xfrm>
              <a:off x="251520" y="2768140"/>
              <a:ext cx="2356379" cy="634954"/>
              <a:chOff x="-244054" y="3793412"/>
              <a:chExt cx="2775819" cy="747977"/>
            </a:xfrm>
          </p:grpSpPr>
          <p:sp>
            <p:nvSpPr>
              <p:cNvPr id="20" name="îṣļîḑé-TextBox 22">
                <a:extLst>
                  <a:ext uri="{FF2B5EF4-FFF2-40B4-BE49-F238E27FC236}">
                    <a16:creationId xmlns="" xmlns:a16="http://schemas.microsoft.com/office/drawing/2014/main" id="{C4DF6000-A31E-4447-A02D-6C02151EE78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244054" y="4130235"/>
                <a:ext cx="2775817" cy="41115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&amp;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考试时间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2019.9.2——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2020</a:t>
                </a:r>
                <a:r>
                  <a:rPr lang="en-US" altLang="zh-CN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en-US" altLang="zh-CN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1.5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lnSpc>
                    <a:spcPct val="120000"/>
                  </a:lnSpc>
                  <a:defRPr/>
                </a:pP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îṣļîḑé-TextBox 23">
                <a:extLst>
                  <a:ext uri="{FF2B5EF4-FFF2-40B4-BE49-F238E27FC236}">
                    <a16:creationId xmlns="" xmlns:a16="http://schemas.microsoft.com/office/drawing/2014/main" id="{694ED236-8CC9-4DF5-AABA-063181CB946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85380" y="3793412"/>
                <a:ext cx="2617145" cy="31935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  <a:sp3d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指定时间完成学习、考试</a:t>
                </a:r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="" xmlns:a16="http://schemas.microsoft.com/office/drawing/2014/main" id="{FE6380B4-18C8-4F35-A8A3-8A4F540D47BB}"/>
                </a:ext>
              </a:extLst>
            </p:cNvPr>
            <p:cNvGrpSpPr/>
            <p:nvPr/>
          </p:nvGrpSpPr>
          <p:grpSpPr>
            <a:xfrm>
              <a:off x="6516216" y="2811357"/>
              <a:ext cx="2627783" cy="504357"/>
              <a:chOff x="630402" y="2242431"/>
              <a:chExt cx="3095534" cy="594134"/>
            </a:xfrm>
          </p:grpSpPr>
          <p:sp>
            <p:nvSpPr>
              <p:cNvPr id="18" name="îṣļîḑé-TextBox 25">
                <a:extLst>
                  <a:ext uri="{FF2B5EF4-FFF2-40B4-BE49-F238E27FC236}">
                    <a16:creationId xmlns="" xmlns:a16="http://schemas.microsoft.com/office/drawing/2014/main" id="{329EB045-3D3A-45AB-9F0A-34F453BBC5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5005" y="2547208"/>
                <a:ext cx="3080931" cy="28935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对课程内容有疑问咨询课程答疑</a:t>
                </a:r>
              </a:p>
            </p:txBody>
          </p:sp>
          <p:sp>
            <p:nvSpPr>
              <p:cNvPr id="19" name="îṣļîḑé-TextBox 26">
                <a:extLst>
                  <a:ext uri="{FF2B5EF4-FFF2-40B4-BE49-F238E27FC236}">
                    <a16:creationId xmlns="" xmlns:a16="http://schemas.microsoft.com/office/drawing/2014/main" id="{6B1B65BD-1CD3-4879-8CD3-DC9FEF803C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0402" y="2242431"/>
                <a:ext cx="1949300" cy="28108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  <a:sp3d/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课程难题问答疑</a:t>
                </a:r>
              </a:p>
            </p:txBody>
          </p:sp>
        </p:grpSp>
      </p:grpSp>
      <p:sp>
        <p:nvSpPr>
          <p:cNvPr id="13" name="îṣļîḑé-Freeform: Shape 28">
            <a:extLst>
              <a:ext uri="{FF2B5EF4-FFF2-40B4-BE49-F238E27FC236}">
                <a16:creationId xmlns="" xmlns:a16="http://schemas.microsoft.com/office/drawing/2014/main" id="{7C884245-9B8A-46CB-BAE4-A4E7134497B8}"/>
              </a:ext>
            </a:extLst>
          </p:cNvPr>
          <p:cNvSpPr>
            <a:spLocks/>
          </p:cNvSpPr>
          <p:nvPr/>
        </p:nvSpPr>
        <p:spPr bwMode="auto">
          <a:xfrm>
            <a:off x="3495317" y="1541522"/>
            <a:ext cx="474903" cy="47490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ṣļîḑé-Freeform: Shape 29">
            <a:extLst>
              <a:ext uri="{FF2B5EF4-FFF2-40B4-BE49-F238E27FC236}">
                <a16:creationId xmlns="" xmlns:a16="http://schemas.microsoft.com/office/drawing/2014/main" id="{1472AAA8-479A-44BE-9C1C-DFDE5B9E5D68}"/>
              </a:ext>
            </a:extLst>
          </p:cNvPr>
          <p:cNvSpPr>
            <a:spLocks/>
          </p:cNvSpPr>
          <p:nvPr/>
        </p:nvSpPr>
        <p:spPr bwMode="auto">
          <a:xfrm>
            <a:off x="5211107" y="1535563"/>
            <a:ext cx="474903" cy="474903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ṣļîḑé-Freeform: Shape 30">
            <a:extLst>
              <a:ext uri="{FF2B5EF4-FFF2-40B4-BE49-F238E27FC236}">
                <a16:creationId xmlns="" xmlns:a16="http://schemas.microsoft.com/office/drawing/2014/main" id="{9A5B0B57-F5C5-4134-B329-52086E62A3B7}"/>
              </a:ext>
            </a:extLst>
          </p:cNvPr>
          <p:cNvSpPr>
            <a:spLocks/>
          </p:cNvSpPr>
          <p:nvPr/>
        </p:nvSpPr>
        <p:spPr bwMode="auto">
          <a:xfrm>
            <a:off x="5864321" y="2831545"/>
            <a:ext cx="474903" cy="474903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ṣļîḑé-Freeform: Shape 31">
            <a:extLst>
              <a:ext uri="{FF2B5EF4-FFF2-40B4-BE49-F238E27FC236}">
                <a16:creationId xmlns="" xmlns:a16="http://schemas.microsoft.com/office/drawing/2014/main" id="{1F5D36AA-8E83-4E37-964F-46D550861E85}"/>
              </a:ext>
            </a:extLst>
          </p:cNvPr>
          <p:cNvSpPr>
            <a:spLocks/>
          </p:cNvSpPr>
          <p:nvPr/>
        </p:nvSpPr>
        <p:spPr bwMode="auto">
          <a:xfrm>
            <a:off x="2843116" y="2831545"/>
            <a:ext cx="474903" cy="474903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ṣļîḑé-Oval 1">
            <a:extLst>
              <a:ext uri="{FF2B5EF4-FFF2-40B4-BE49-F238E27FC236}">
                <a16:creationId xmlns="" xmlns:a16="http://schemas.microsoft.com/office/drawing/2014/main" id="{2FA6EE67-9866-4DE1-B54E-328B8F558CB2}"/>
              </a:ext>
            </a:extLst>
          </p:cNvPr>
          <p:cNvSpPr/>
          <p:nvPr/>
        </p:nvSpPr>
        <p:spPr>
          <a:xfrm>
            <a:off x="3469067" y="1923678"/>
            <a:ext cx="2253336" cy="2252587"/>
          </a:xfrm>
          <a:prstGeom prst="ellipse">
            <a:avLst/>
          </a:prstGeom>
          <a:blipFill dpi="0" rotWithShape="1">
            <a:blip r:embed="rId5"/>
            <a:srcRect/>
            <a:stretch>
              <a:fillRect l="-16738" r="-1655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CA62D2DF-7569-44FD-8C0E-F64A5D542082}"/>
              </a:ext>
            </a:extLst>
          </p:cNvPr>
          <p:cNvSpPr txBox="1">
            <a:spLocks/>
          </p:cNvSpPr>
          <p:nvPr/>
        </p:nvSpPr>
        <p:spPr>
          <a:xfrm>
            <a:off x="611559" y="175643"/>
            <a:ext cx="658469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defRPr>
            </a:lvl1pPr>
          </a:lstStyle>
          <a:p>
            <a:r>
              <a:rPr lang="zh-CN" altLang="en-US" dirty="0"/>
              <a:t>基础玩法：记住这四点，过关得学分没问题！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98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3049012" y="99"/>
            <a:ext cx="3046454" cy="5143302"/>
          </a:xfrm>
          <a:prstGeom prst="rect">
            <a:avLst/>
          </a:prstGeom>
        </p:spPr>
      </p:pic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6095942" y="99"/>
            <a:ext cx="3046454" cy="5143302"/>
          </a:xfrm>
          <a:prstGeom prst="rect">
            <a:avLst/>
          </a:prstGeom>
        </p:spPr>
      </p:pic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2082" y="99"/>
            <a:ext cx="3046454" cy="5143302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694" y="211070"/>
            <a:ext cx="2676422" cy="472374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" y="205355"/>
            <a:ext cx="2658990" cy="472945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281802" y="4554778"/>
            <a:ext cx="520521" cy="50099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5" name="image5.png"/>
          <p:cNvPicPr/>
          <p:nvPr/>
        </p:nvPicPr>
        <p:blipFill>
          <a:blip r:embed="rId6" cstate="print"/>
          <a:srcRect l="80893" t="85898"/>
          <a:stretch>
            <a:fillRect/>
          </a:stretch>
        </p:blipFill>
        <p:spPr>
          <a:xfrm>
            <a:off x="7905634" y="4463324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" name="文本框 33"/>
          <p:cNvSpPr txBox="1"/>
          <p:nvPr/>
        </p:nvSpPr>
        <p:spPr>
          <a:xfrm>
            <a:off x="77803" y="8197"/>
            <a:ext cx="1281399" cy="3772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登录方式：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40626" y="1651481"/>
            <a:ext cx="2132303" cy="750994"/>
            <a:chOff x="3772614" y="1677485"/>
            <a:chExt cx="2133043" cy="751255"/>
          </a:xfrm>
        </p:grpSpPr>
        <p:sp>
          <p:nvSpPr>
            <p:cNvPr id="14" name="文本框 13"/>
            <p:cNvSpPr txBox="1"/>
            <p:nvPr/>
          </p:nvSpPr>
          <p:spPr>
            <a:xfrm>
              <a:off x="3789110" y="1677485"/>
              <a:ext cx="1252924" cy="3001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350" dirty="0">
                  <a:solidFill>
                    <a:srgbClr val="FF0000"/>
                  </a:solidFill>
                </a:rPr>
                <a:t>手机号码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772614" y="2128658"/>
              <a:ext cx="2133043" cy="3000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350" dirty="0">
                  <a:solidFill>
                    <a:srgbClr val="FF0000"/>
                  </a:solidFill>
                </a:rPr>
                <a:t>初始密码：</a:t>
              </a:r>
              <a:r>
                <a:rPr lang="en-US" altLang="zh-CN" sz="1350" dirty="0">
                  <a:solidFill>
                    <a:srgbClr val="FF0000"/>
                  </a:solidFill>
                </a:rPr>
                <a:t>123456</a:t>
              </a:r>
              <a:endParaRPr lang="zh-CN" altLang="en-US" sz="135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48" y="207925"/>
            <a:ext cx="2667914" cy="47105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50887" y="1844162"/>
            <a:ext cx="1554746" cy="3656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cxnSp>
        <p:nvCxnSpPr>
          <p:cNvPr id="8" name="直接箭头连接符 7"/>
          <p:cNvCxnSpPr/>
          <p:nvPr/>
        </p:nvCxnSpPr>
        <p:spPr>
          <a:xfrm>
            <a:off x="7527272" y="2209795"/>
            <a:ext cx="87435" cy="1081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2548163" y="879764"/>
            <a:ext cx="326977" cy="2702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1" name="矩形 10"/>
          <p:cNvSpPr/>
          <p:nvPr/>
        </p:nvSpPr>
        <p:spPr>
          <a:xfrm>
            <a:off x="811191" y="879764"/>
            <a:ext cx="1111472" cy="322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</p:spTree>
    <p:extLst>
      <p:ext uri="{BB962C8B-B14F-4D97-AF65-F5344CB8AC3E}">
        <p14:creationId xmlns:p14="http://schemas.microsoft.com/office/powerpoint/2010/main" val="683564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3" grpId="0" animBg="1"/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3049012" y="99"/>
            <a:ext cx="3046454" cy="5143302"/>
          </a:xfrm>
          <a:prstGeom prst="rect">
            <a:avLst/>
          </a:prstGeom>
        </p:spPr>
      </p:pic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6095942" y="99"/>
            <a:ext cx="3046454" cy="5143302"/>
          </a:xfrm>
          <a:prstGeom prst="rect">
            <a:avLst/>
          </a:prstGeom>
        </p:spPr>
      </p:pic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2082" y="99"/>
            <a:ext cx="3046454" cy="5143302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6170" y="202022"/>
            <a:ext cx="2692137" cy="4787557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2625" y="202022"/>
            <a:ext cx="2685471" cy="477469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251409" y="2850823"/>
            <a:ext cx="527665" cy="2362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右箭头 13"/>
          <p:cNvSpPr/>
          <p:nvPr/>
        </p:nvSpPr>
        <p:spPr>
          <a:xfrm rot="20760000">
            <a:off x="3758287" y="2391796"/>
            <a:ext cx="2761024" cy="1671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6433589" y="1354502"/>
            <a:ext cx="669582" cy="6457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 15"/>
          <p:cNvSpPr txBox="1"/>
          <p:nvPr/>
        </p:nvSpPr>
        <p:spPr>
          <a:xfrm>
            <a:off x="7118169" y="1354502"/>
            <a:ext cx="1646332" cy="64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输入本校并选择提示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endParaRPr lang="en-US" altLang="zh-CN" sz="1200" b="1" dirty="0">
              <a:solidFill>
                <a:srgbClr val="FF0000"/>
              </a:solidFill>
            </a:endParaRPr>
          </a:p>
          <a:p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34365" y="1769856"/>
            <a:ext cx="968655" cy="27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绑定学号</a:t>
            </a:r>
          </a:p>
        </p:txBody>
      </p:sp>
      <p:pic>
        <p:nvPicPr>
          <p:cNvPr id="35" name="image5.png"/>
          <p:cNvPicPr/>
          <p:nvPr/>
        </p:nvPicPr>
        <p:blipFill>
          <a:blip r:embed="rId6" cstate="print"/>
          <a:srcRect l="80893" t="85898"/>
          <a:stretch>
            <a:fillRect/>
          </a:stretch>
        </p:blipFill>
        <p:spPr>
          <a:xfrm>
            <a:off x="7989927" y="4616194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86850" y="7720"/>
            <a:ext cx="2500830" cy="3772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选择所在学校、绑定学号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D80B9F3-C539-44AF-8002-B73F2D60B822}"/>
              </a:ext>
            </a:extLst>
          </p:cNvPr>
          <p:cNvGrpSpPr/>
          <p:nvPr/>
        </p:nvGrpSpPr>
        <p:grpSpPr>
          <a:xfrm>
            <a:off x="233396" y="423074"/>
            <a:ext cx="2583825" cy="4498511"/>
            <a:chOff x="181607" y="201993"/>
            <a:chExt cx="2670358" cy="474967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07" y="201993"/>
              <a:ext cx="2670358" cy="4749678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D5C12BF1-1591-4CB6-AE4D-2CCC31DEC33B}"/>
                </a:ext>
              </a:extLst>
            </p:cNvPr>
            <p:cNvSpPr txBox="1"/>
            <p:nvPr/>
          </p:nvSpPr>
          <p:spPr>
            <a:xfrm>
              <a:off x="736600" y="901700"/>
              <a:ext cx="1168400" cy="389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1799" dirty="0"/>
            </a:p>
          </p:txBody>
        </p:sp>
      </p:grpSp>
      <p:sp>
        <p:nvSpPr>
          <p:cNvPr id="11" name="右箭头 10"/>
          <p:cNvSpPr/>
          <p:nvPr/>
        </p:nvSpPr>
        <p:spPr>
          <a:xfrm rot="4320000">
            <a:off x="2162679" y="2014333"/>
            <a:ext cx="1605026" cy="1579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椭圆 19"/>
          <p:cNvSpPr/>
          <p:nvPr/>
        </p:nvSpPr>
        <p:spPr>
          <a:xfrm>
            <a:off x="2474797" y="1050571"/>
            <a:ext cx="321897" cy="314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746147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2" grpId="0" animBg="1"/>
      <p:bldP spid="1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926" y="107"/>
            <a:ext cx="3046387" cy="5143294"/>
            <a:chOff x="4062616" y="10"/>
            <a:chExt cx="4062006" cy="6857990"/>
          </a:xfrm>
        </p:grpSpPr>
        <p:grpSp>
          <p:nvGrpSpPr>
            <p:cNvPr id="44" name="组合 43"/>
            <p:cNvGrpSpPr/>
            <p:nvPr/>
          </p:nvGrpSpPr>
          <p:grpSpPr>
            <a:xfrm>
              <a:off x="4062616" y="10"/>
              <a:ext cx="4062006" cy="6857990"/>
              <a:chOff x="4062616" y="10"/>
              <a:chExt cx="4062006" cy="6857990"/>
            </a:xfrm>
          </p:grpSpPr>
          <p:pic>
            <p:nvPicPr>
              <p:cNvPr id="9" name="图片 8" descr="图片包含 电子产品, 监视器, 计算机, 陈列&#10;&#10;已生成极高可信度的说明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8679" r="2" b="8595"/>
              <a:stretch>
                <a:fillRect/>
              </a:stretch>
            </p:blipFill>
            <p:spPr>
              <a:xfrm>
                <a:off x="4062616" y="10"/>
                <a:ext cx="4062006" cy="6857990"/>
              </a:xfrm>
              <a:prstGeom prst="rect">
                <a:avLst/>
              </a:prstGeom>
            </p:spPr>
          </p:pic>
          <p:pic>
            <p:nvPicPr>
              <p:cNvPr id="3" name="图片 2" descr="C:\Users\Administrator\Desktop\学习通截图\2.jpg2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4312007" y="262573"/>
                <a:ext cx="3562614" cy="6332855"/>
              </a:xfrm>
              <a:prstGeom prst="rect">
                <a:avLst/>
              </a:prstGeom>
            </p:spPr>
          </p:pic>
        </p:grpSp>
        <p:sp>
          <p:nvSpPr>
            <p:cNvPr id="2" name="椭圆 1"/>
            <p:cNvSpPr/>
            <p:nvPr/>
          </p:nvSpPr>
          <p:spPr>
            <a:xfrm>
              <a:off x="5157515" y="908719"/>
              <a:ext cx="432048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48" y="277440"/>
              <a:ext cx="3552238" cy="6318250"/>
            </a:xfrm>
            <a:prstGeom prst="rect">
              <a:avLst/>
            </a:prstGeom>
          </p:spPr>
        </p:pic>
      </p:grpSp>
      <p:sp>
        <p:nvSpPr>
          <p:cNvPr id="46" name="矩形 45"/>
          <p:cNvSpPr/>
          <p:nvPr/>
        </p:nvSpPr>
        <p:spPr>
          <a:xfrm>
            <a:off x="5512448" y="293683"/>
            <a:ext cx="385808" cy="340306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8" name="组合 7"/>
          <p:cNvGrpSpPr/>
          <p:nvPr/>
        </p:nvGrpSpPr>
        <p:grpSpPr>
          <a:xfrm>
            <a:off x="6095770" y="107"/>
            <a:ext cx="3046387" cy="5143294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7" name="图片 6" descr="C:\Users\Administrator\Desktop\学习通截图\3.jpg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8365841" y="277111"/>
              <a:ext cx="3562614" cy="6332855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>
            <a:off x="3236171" y="954944"/>
            <a:ext cx="2639276" cy="286216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6" name="箭头: 右 55"/>
          <p:cNvSpPr/>
          <p:nvPr/>
        </p:nvSpPr>
        <p:spPr>
          <a:xfrm rot="901441">
            <a:off x="5852271" y="729799"/>
            <a:ext cx="2421554" cy="143276"/>
          </a:xfrm>
          <a:prstGeom prst="rightArrow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矩形 19"/>
          <p:cNvSpPr/>
          <p:nvPr/>
        </p:nvSpPr>
        <p:spPr>
          <a:xfrm>
            <a:off x="3221884" y="2355541"/>
            <a:ext cx="2663563" cy="248117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5" name="image5.png"/>
          <p:cNvPicPr/>
          <p:nvPr/>
        </p:nvPicPr>
        <p:blipFill>
          <a:blip r:embed="rId7" cstate="print"/>
          <a:srcRect l="80893" t="85898"/>
          <a:stretch>
            <a:fillRect/>
          </a:stretch>
        </p:blipFill>
        <p:spPr>
          <a:xfrm>
            <a:off x="7989927" y="4145202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" name="文本框 33"/>
          <p:cNvSpPr txBox="1"/>
          <p:nvPr/>
        </p:nvSpPr>
        <p:spPr>
          <a:xfrm>
            <a:off x="77802" y="8197"/>
            <a:ext cx="2984745" cy="3772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修改密码</a:t>
            </a:r>
            <a:r>
              <a:rPr lang="en-US" altLang="zh-CN" dirty="0">
                <a:sym typeface="+mn-lt"/>
              </a:rPr>
              <a:t>&amp;</a:t>
            </a:r>
            <a:r>
              <a:rPr lang="zh-CN" altLang="en-US" dirty="0">
                <a:sym typeface="+mn-lt"/>
              </a:rPr>
              <a:t>寻求帮助就找在线客服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8298281" y="954943"/>
            <a:ext cx="572295" cy="2862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BC954B7B-4D24-4D23-BE42-31A649FF5D46}"/>
              </a:ext>
            </a:extLst>
          </p:cNvPr>
          <p:cNvSpPr txBox="1"/>
          <p:nvPr/>
        </p:nvSpPr>
        <p:spPr>
          <a:xfrm>
            <a:off x="748405" y="862212"/>
            <a:ext cx="1167994" cy="369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799" dirty="0"/>
          </a:p>
        </p:txBody>
      </p:sp>
      <p:sp>
        <p:nvSpPr>
          <p:cNvPr id="14" name="矩形 13"/>
          <p:cNvSpPr/>
          <p:nvPr/>
        </p:nvSpPr>
        <p:spPr>
          <a:xfrm>
            <a:off x="339918" y="3913124"/>
            <a:ext cx="2460510" cy="281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397902" y="1184488"/>
            <a:ext cx="823982" cy="27286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119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53" grpId="0" bldLvl="0" animBg="1"/>
      <p:bldP spid="56" grpId="0" bldLvl="0" animBg="1"/>
      <p:bldP spid="20" grpId="0" bldLvl="0" animBg="1"/>
      <p:bldP spid="34" grpId="0" bldLvl="0" animBg="1"/>
      <p:bldP spid="11" grpId="0" animBg="1"/>
      <p:bldP spid="24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0660b1e-6a52-4b8b-85cb-ab9f839666db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06563"/>
      </a:accent1>
      <a:accent2>
        <a:srgbClr val="638F91"/>
      </a:accent2>
      <a:accent3>
        <a:srgbClr val="706563"/>
      </a:accent3>
      <a:accent4>
        <a:srgbClr val="638F91"/>
      </a:accent4>
      <a:accent5>
        <a:srgbClr val="706563"/>
      </a:accent5>
      <a:accent6>
        <a:srgbClr val="638F91"/>
      </a:accent6>
      <a:hlink>
        <a:srgbClr val="124668"/>
      </a:hlink>
      <a:folHlink>
        <a:srgbClr val="2B75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1062</Words>
  <Application>Microsoft Office PowerPoint</Application>
  <PresentationFormat>全屏显示(16:9)</PresentationFormat>
  <Paragraphs>155</Paragraphs>
  <Slides>24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卫玉</cp:lastModifiedBy>
  <cp:revision>371</cp:revision>
  <cp:lastPrinted>2017-10-27T01:50:29Z</cp:lastPrinted>
  <dcterms:created xsi:type="dcterms:W3CDTF">2015-12-11T17:46:17Z</dcterms:created>
  <dcterms:modified xsi:type="dcterms:W3CDTF">2019-09-12T07:15:22Z</dcterms:modified>
</cp:coreProperties>
</file>