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6.xml" ContentType="application/vnd.openxmlformats-officedocument.theme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14.xml" ContentType="application/vnd.openxmlformats-officedocument.theme+xml"/>
  <Override PartName="/ppt/theme/theme23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theme/theme21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9.xml" ContentType="application/vnd.openxmlformats-officedocument.theme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7.xml" ContentType="application/vnd.openxmlformats-officedocument.theme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3" r:id="rId3"/>
    <p:sldMasterId id="2147483665" r:id="rId4"/>
    <p:sldMasterId id="2147483667" r:id="rId5"/>
    <p:sldMasterId id="2147483669" r:id="rId6"/>
    <p:sldMasterId id="2147483671" r:id="rId7"/>
    <p:sldMasterId id="2147483673" r:id="rId8"/>
    <p:sldMasterId id="2147483675" r:id="rId9"/>
    <p:sldMasterId id="2147483677" r:id="rId10"/>
    <p:sldMasterId id="2147483679" r:id="rId11"/>
    <p:sldMasterId id="2147483681" r:id="rId12"/>
    <p:sldMasterId id="2147483683" r:id="rId13"/>
    <p:sldMasterId id="2147483685" r:id="rId14"/>
    <p:sldMasterId id="2147483687" r:id="rId15"/>
    <p:sldMasterId id="2147483689" r:id="rId16"/>
    <p:sldMasterId id="2147483691" r:id="rId17"/>
    <p:sldMasterId id="2147483693" r:id="rId18"/>
    <p:sldMasterId id="2147483695" r:id="rId19"/>
    <p:sldMasterId id="2147483697" r:id="rId20"/>
    <p:sldMasterId id="2147483699" r:id="rId21"/>
    <p:sldMasterId id="2147483703" r:id="rId22"/>
    <p:sldMasterId id="2147483707" r:id="rId23"/>
  </p:sldMasterIdLst>
  <p:sldIdLst>
    <p:sldId id="259" r:id="rId24"/>
    <p:sldId id="262" r:id="rId25"/>
    <p:sldId id="265" r:id="rId26"/>
    <p:sldId id="330" r:id="rId27"/>
    <p:sldId id="331" r:id="rId28"/>
    <p:sldId id="332" r:id="rId29"/>
    <p:sldId id="271" r:id="rId30"/>
    <p:sldId id="274" r:id="rId31"/>
    <p:sldId id="277" r:id="rId32"/>
    <p:sldId id="280" r:id="rId33"/>
    <p:sldId id="283" r:id="rId34"/>
    <p:sldId id="286" r:id="rId35"/>
    <p:sldId id="289" r:id="rId36"/>
    <p:sldId id="292" r:id="rId37"/>
    <p:sldId id="295" r:id="rId38"/>
    <p:sldId id="298" r:id="rId39"/>
    <p:sldId id="301" r:id="rId40"/>
    <p:sldId id="304" r:id="rId41"/>
    <p:sldId id="307" r:id="rId42"/>
    <p:sldId id="310" r:id="rId43"/>
    <p:sldId id="333" r:id="rId44"/>
    <p:sldId id="313" r:id="rId45"/>
    <p:sldId id="316" r:id="rId46"/>
    <p:sldId id="322" r:id="rId47"/>
    <p:sldId id="328" r:id="rId48"/>
  </p:sldIdLst>
  <p:sldSz cx="9144000" cy="5143500" type="screen16x9"/>
  <p:notesSz cx="6858000" cy="9144000"/>
  <p:custDataLst>
    <p:tags r:id="rId49"/>
  </p:custDataLst>
  <p:defaultTextStyle>
    <a:defPPr>
      <a:defRPr lang="en-US" smtId="4294967295"/>
    </a:defPPr>
    <a:lvl1pPr marL="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100" d="100"/>
          <a:sy n="100" d="100"/>
        </p:scale>
        <p:origin x="-528" y="2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 smtId="4294967295"/>
              <a:t>Click to edit Master title style</a:t>
            </a:r>
            <a:endParaRPr lang="en-US" smtId="4294967295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 smtId="4294967295"/>
              <a:t>Click to edit Master subtitle style</a:t>
            </a:r>
            <a:endParaRPr lang="en-US" smtId="4294967295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49F3B43-1F89-4753-A032-32ECFA33D84A}" type="datetimeFigureOut">
              <a:rPr lang="en-US" smtClean="0" smtId="4294967295"/>
              <a:pPr/>
              <a:t>9/23/2018</a:t>
            </a:fld>
            <a:endParaRPr lang="en-US" smtId="4294967295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 smtId="4294967295"/>
              <a:t>Click to edit Master title style</a:t>
            </a:r>
            <a:endParaRPr lang="en-US" smtId="4294967295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 smtId="4294967295"/>
              <a:t>Click to edit Master text styles</a:t>
            </a:r>
          </a:p>
          <a:p>
            <a:pPr lvl="1"/>
            <a:r>
              <a:rPr lang="en-US" smtClean="0" smtId="4294967295"/>
              <a:t>Second level</a:t>
            </a:r>
          </a:p>
          <a:p>
            <a:pPr lvl="2"/>
            <a:r>
              <a:rPr lang="en-US" smtClean="0" smtId="4294967295"/>
              <a:t>Third level</a:t>
            </a:r>
          </a:p>
          <a:p>
            <a:pPr lvl="3"/>
            <a:r>
              <a:rPr lang="en-US" smtClean="0" smtId="4294967295"/>
              <a:t>Fourth level</a:t>
            </a:r>
          </a:p>
          <a:p>
            <a:pPr lvl="4"/>
            <a:r>
              <a:rPr lang="en-US" smtClean="0" smtId="4294967295"/>
              <a:t>Fifth level</a:t>
            </a:r>
            <a:endParaRPr lang="en-US" smtId="4294967295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B8C4DC5-1F95-42E2-AB63-25C697BC2774}" type="datetimeFigureOut">
              <a:rPr lang="en-US" smtClean="0" smtId="4294967295"/>
              <a:pPr/>
              <a:t>9/23/2018</a:t>
            </a:fld>
            <a:endParaRPr lang="en-US" smtId="4294967295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 smtId="4294967295"/>
              <a:t>Click to edit Master title style</a:t>
            </a:r>
            <a:endParaRPr lang="en-US" smtId="4294967295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 smtId="4294967295"/>
              <a:t>Click to edit Master text styles</a:t>
            </a:r>
          </a:p>
          <a:p>
            <a:pPr lvl="1"/>
            <a:r>
              <a:rPr lang="en-US" smtClean="0" smtId="4294967295"/>
              <a:t>Second level</a:t>
            </a:r>
          </a:p>
          <a:p>
            <a:pPr lvl="2"/>
            <a:r>
              <a:rPr lang="en-US" smtClean="0" smtId="4294967295"/>
              <a:t>Third level</a:t>
            </a:r>
          </a:p>
          <a:p>
            <a:pPr lvl="3"/>
            <a:r>
              <a:rPr lang="en-US" smtClean="0" smtId="4294967295"/>
              <a:t>Fourth level</a:t>
            </a:r>
          </a:p>
          <a:p>
            <a:pPr lvl="4"/>
            <a:r>
              <a:rPr lang="en-US" smtClean="0" smtId="4294967295"/>
              <a:t>Fifth level</a:t>
            </a:r>
            <a:endParaRPr lang="en-US" smtId="4294967295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32AB047-40FC-4911-A6F4-1B37A2CDC38B}" type="datetimeFigureOut">
              <a:rPr lang="en-US" smtClean="0" smtId="4294967295"/>
              <a:pPr/>
              <a:t>9/23/2018</a:t>
            </a:fld>
            <a:endParaRPr lang="en-US" smtId="4294967295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 smtId="4294967295"/>
              <a:t>Click to edit Master title style</a:t>
            </a:r>
            <a:endParaRPr lang="en-US" smtId="4294967295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 smtId="4294967295"/>
              <a:t>Click to edit Master text styles</a:t>
            </a:r>
          </a:p>
          <a:p>
            <a:pPr lvl="1"/>
            <a:r>
              <a:rPr lang="en-US" smtClean="0" smtId="4294967295"/>
              <a:t>Second level</a:t>
            </a:r>
          </a:p>
          <a:p>
            <a:pPr lvl="2"/>
            <a:r>
              <a:rPr lang="en-US" smtClean="0" smtId="4294967295"/>
              <a:t>Third level</a:t>
            </a:r>
          </a:p>
          <a:p>
            <a:pPr lvl="3"/>
            <a:r>
              <a:rPr lang="en-US" smtClean="0" smtId="4294967295"/>
              <a:t>Fourth level</a:t>
            </a:r>
          </a:p>
          <a:p>
            <a:pPr lvl="4"/>
            <a:r>
              <a:rPr lang="en-US" smtClean="0" smtId="4294967295"/>
              <a:t>Fifth level</a:t>
            </a:r>
            <a:endParaRPr lang="en-US" smtId="4294967295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F0915D-CDBD-4736-BE84-05FE8F77B234}" type="datetimeFigureOut">
              <a:rPr lang="en-US" smtClean="0" smtId="4294967295"/>
              <a:pPr/>
              <a:t>9/23/2018</a:t>
            </a:fld>
            <a:endParaRPr lang="en-US" smtId="4294967295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 smtId="4294967295"/>
            </a:lvl1pPr>
          </a:lstStyle>
          <a:p>
            <a:r>
              <a:rPr lang="en-US" smtClean="0" smtId="4294967295"/>
              <a:t>Click to edit Master title style</a:t>
            </a:r>
            <a:endParaRPr lang="en-US" smtId="4294967295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 smtId="4294967295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 smtId="4294967295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 smtId="4294967295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 smtId="4294967295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 smtId="4294967295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 smtId="4294967295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 smtId="4294967295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 smtId="4294967295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 smtId="42949672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 smtId="4294967295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8F0291-E1EB-467D-92DF-3E6FF61DDE6D}" type="datetimeFigureOut">
              <a:rPr lang="en-US" smtClean="0" smtId="4294967295"/>
              <a:pPr/>
              <a:t>9/23/2018</a:t>
            </a:fld>
            <a:endParaRPr lang="en-US" smtId="4294967295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 smtId="4294967295"/>
              <a:t>Click to edit Master title style</a:t>
            </a:r>
            <a:endParaRPr lang="en-US" smtId="4294967295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 smtId="4294967295"/>
            </a:lvl1pPr>
            <a:lvl2pPr>
              <a:defRPr sz="2400" smtId="4294967295"/>
            </a:lvl2pPr>
            <a:lvl3pPr>
              <a:defRPr sz="2000" smtId="4294967295"/>
            </a:lvl3pPr>
            <a:lvl4pPr>
              <a:defRPr sz="1800" smtId="4294967295"/>
            </a:lvl4pPr>
            <a:lvl5pPr>
              <a:defRPr sz="1800" smtId="4294967295"/>
            </a:lvl5pPr>
            <a:lvl6pPr>
              <a:defRPr sz="1800" smtId="4294967295"/>
            </a:lvl6pPr>
            <a:lvl7pPr>
              <a:defRPr sz="1800" smtId="4294967295"/>
            </a:lvl7pPr>
            <a:lvl8pPr>
              <a:defRPr sz="1800" smtId="4294967295"/>
            </a:lvl8pPr>
            <a:lvl9pPr>
              <a:defRPr sz="1800" smtId="4294967295"/>
            </a:lvl9pPr>
          </a:lstStyle>
          <a:p>
            <a:r>
              <a:rPr lang="en-US" smtClean="0" smtId="4294967295"/>
              <a:t>Click to edit Master text styles</a:t>
            </a:r>
          </a:p>
          <a:p>
            <a:pPr lvl="1"/>
            <a:r>
              <a:rPr lang="en-US" smtClean="0" smtId="4294967295"/>
              <a:t>Second level</a:t>
            </a:r>
          </a:p>
          <a:p>
            <a:pPr lvl="2"/>
            <a:r>
              <a:rPr lang="en-US" smtClean="0" smtId="4294967295"/>
              <a:t>Third level</a:t>
            </a:r>
          </a:p>
          <a:p>
            <a:pPr lvl="3"/>
            <a:r>
              <a:rPr lang="en-US" smtClean="0" smtId="4294967295"/>
              <a:t>Fourth level</a:t>
            </a:r>
          </a:p>
          <a:p>
            <a:pPr lvl="4"/>
            <a:r>
              <a:rPr lang="en-US" smtClean="0" smtId="4294967295"/>
              <a:t>Fifth level</a:t>
            </a:r>
            <a:endParaRPr lang="en-US" smtId="4294967295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 smtId="4294967295"/>
            </a:lvl1pPr>
            <a:lvl2pPr>
              <a:defRPr sz="2400" smtId="4294967295"/>
            </a:lvl2pPr>
            <a:lvl3pPr>
              <a:defRPr sz="2000" smtId="4294967295"/>
            </a:lvl3pPr>
            <a:lvl4pPr>
              <a:defRPr sz="1800" smtId="4294967295"/>
            </a:lvl4pPr>
            <a:lvl5pPr>
              <a:defRPr sz="1800" smtId="4294967295"/>
            </a:lvl5pPr>
            <a:lvl6pPr>
              <a:defRPr sz="1800" smtId="4294967295"/>
            </a:lvl6pPr>
            <a:lvl7pPr>
              <a:defRPr sz="1800" smtId="4294967295"/>
            </a:lvl7pPr>
            <a:lvl8pPr>
              <a:defRPr sz="1800" smtId="4294967295"/>
            </a:lvl8pPr>
            <a:lvl9pPr>
              <a:defRPr sz="1800" smtId="4294967295"/>
            </a:lvl9pPr>
          </a:lstStyle>
          <a:p>
            <a:r>
              <a:rPr lang="en-US" smtClean="0" smtId="4294967295"/>
              <a:t>Click to edit Master text styles</a:t>
            </a:r>
          </a:p>
          <a:p>
            <a:pPr lvl="1"/>
            <a:r>
              <a:rPr lang="en-US" smtClean="0" smtId="4294967295"/>
              <a:t>Second level</a:t>
            </a:r>
          </a:p>
          <a:p>
            <a:pPr lvl="2"/>
            <a:r>
              <a:rPr lang="en-US" smtClean="0" smtId="4294967295"/>
              <a:t>Third level</a:t>
            </a:r>
          </a:p>
          <a:p>
            <a:pPr lvl="3"/>
            <a:r>
              <a:rPr lang="en-US" smtClean="0" smtId="4294967295"/>
              <a:t>Fourth level</a:t>
            </a:r>
          </a:p>
          <a:p>
            <a:pPr lvl="4"/>
            <a:r>
              <a:rPr lang="en-US" smtClean="0" smtId="4294967295"/>
              <a:t>Fifth level</a:t>
            </a:r>
            <a:endParaRPr lang="en-US" smtId="4294967295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9342B32-E2BF-4EA6-B01A-C47BED6BDC5D}" type="datetimeFigureOut">
              <a:rPr lang="en-US" smtClean="0" smtId="4294967295"/>
              <a:pPr/>
              <a:t>9/23/2018</a:t>
            </a:fld>
            <a:endParaRPr lang="en-US" smtId="4294967295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 smtId="4294967295"/>
              <a:t>Click to edit Master title style</a:t>
            </a:r>
            <a:endParaRPr lang="en-US" smtId="4294967295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 smtId="4294967295"/>
            </a:lvl1pPr>
            <a:lvl2pPr marL="457200" indent="0">
              <a:buNone/>
              <a:defRPr sz="2000" b="1" smtId="4294967295"/>
            </a:lvl2pPr>
            <a:lvl3pPr marL="914400" indent="0">
              <a:buNone/>
              <a:defRPr sz="1800" b="1" smtId="4294967295"/>
            </a:lvl3pPr>
            <a:lvl4pPr marL="1371600" indent="0">
              <a:buNone/>
              <a:defRPr sz="1600" b="1" smtId="4294967295"/>
            </a:lvl4pPr>
            <a:lvl5pPr marL="1828800" indent="0">
              <a:buNone/>
              <a:defRPr sz="1600" b="1" smtId="4294967295"/>
            </a:lvl5pPr>
            <a:lvl6pPr marL="2286000" indent="0">
              <a:buNone/>
              <a:defRPr sz="1600" b="1" smtId="4294967295"/>
            </a:lvl6pPr>
            <a:lvl7pPr marL="2743200" indent="0">
              <a:buNone/>
              <a:defRPr sz="1600" b="1" smtId="4294967295"/>
            </a:lvl7pPr>
            <a:lvl8pPr marL="3200400" indent="0">
              <a:buNone/>
              <a:defRPr sz="1600" b="1" smtId="4294967295"/>
            </a:lvl8pPr>
            <a:lvl9pPr marL="3657600" indent="0">
              <a:buNone/>
              <a:defRPr sz="1600" b="1" smtId="4294967295"/>
            </a:lvl9pPr>
          </a:lstStyle>
          <a:p>
            <a:r>
              <a:rPr lang="en-US" smtClean="0" smtId="4294967295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 smtId="4294967295"/>
            </a:lvl1pPr>
            <a:lvl2pPr>
              <a:defRPr sz="2000" smtId="4294967295"/>
            </a:lvl2pPr>
            <a:lvl3pPr>
              <a:defRPr sz="1800" smtId="4294967295"/>
            </a:lvl3pPr>
            <a:lvl4pPr>
              <a:defRPr sz="1600" smtId="4294967295"/>
            </a:lvl4pPr>
            <a:lvl5pPr>
              <a:defRPr sz="1600" smtId="4294967295"/>
            </a:lvl5pPr>
            <a:lvl6pPr>
              <a:defRPr sz="1600" smtId="4294967295"/>
            </a:lvl6pPr>
            <a:lvl7pPr>
              <a:defRPr sz="1600" smtId="4294967295"/>
            </a:lvl7pPr>
            <a:lvl8pPr>
              <a:defRPr sz="1600" smtId="4294967295"/>
            </a:lvl8pPr>
            <a:lvl9pPr>
              <a:defRPr sz="1600" smtId="4294967295"/>
            </a:lvl9pPr>
          </a:lstStyle>
          <a:p>
            <a:r>
              <a:rPr lang="en-US" smtClean="0" smtId="4294967295"/>
              <a:t>Click to edit Master text styles</a:t>
            </a:r>
          </a:p>
          <a:p>
            <a:pPr lvl="1"/>
            <a:r>
              <a:rPr lang="en-US" smtClean="0" smtId="4294967295"/>
              <a:t>Second level</a:t>
            </a:r>
          </a:p>
          <a:p>
            <a:pPr lvl="2"/>
            <a:r>
              <a:rPr lang="en-US" smtClean="0" smtId="4294967295"/>
              <a:t>Third level</a:t>
            </a:r>
          </a:p>
          <a:p>
            <a:pPr lvl="3"/>
            <a:r>
              <a:rPr lang="en-US" smtClean="0" smtId="4294967295"/>
              <a:t>Fourth level</a:t>
            </a:r>
          </a:p>
          <a:p>
            <a:pPr lvl="4"/>
            <a:r>
              <a:rPr lang="en-US" smtClean="0" smtId="4294967295"/>
              <a:t>Fifth level</a:t>
            </a:r>
            <a:endParaRPr lang="en-US" smtId="4294967295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 smtId="4294967295"/>
            </a:lvl1pPr>
            <a:lvl2pPr marL="457200" indent="0">
              <a:buNone/>
              <a:defRPr sz="2000" b="1" smtId="4294967295"/>
            </a:lvl2pPr>
            <a:lvl3pPr marL="914400" indent="0">
              <a:buNone/>
              <a:defRPr sz="1800" b="1" smtId="4294967295"/>
            </a:lvl3pPr>
            <a:lvl4pPr marL="1371600" indent="0">
              <a:buNone/>
              <a:defRPr sz="1600" b="1" smtId="4294967295"/>
            </a:lvl4pPr>
            <a:lvl5pPr marL="1828800" indent="0">
              <a:buNone/>
              <a:defRPr sz="1600" b="1" smtId="4294967295"/>
            </a:lvl5pPr>
            <a:lvl6pPr marL="2286000" indent="0">
              <a:buNone/>
              <a:defRPr sz="1600" b="1" smtId="4294967295"/>
            </a:lvl6pPr>
            <a:lvl7pPr marL="2743200" indent="0">
              <a:buNone/>
              <a:defRPr sz="1600" b="1" smtId="4294967295"/>
            </a:lvl7pPr>
            <a:lvl8pPr marL="3200400" indent="0">
              <a:buNone/>
              <a:defRPr sz="1600" b="1" smtId="4294967295"/>
            </a:lvl8pPr>
            <a:lvl9pPr marL="3657600" indent="0">
              <a:buNone/>
              <a:defRPr sz="1600" b="1" smtId="4294967295"/>
            </a:lvl9pPr>
          </a:lstStyle>
          <a:p>
            <a:r>
              <a:rPr lang="en-US" smtClean="0" smtId="4294967295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 smtId="4294967295"/>
            </a:lvl1pPr>
            <a:lvl2pPr>
              <a:defRPr sz="2000" smtId="4294967295"/>
            </a:lvl2pPr>
            <a:lvl3pPr>
              <a:defRPr sz="1800" smtId="4294967295"/>
            </a:lvl3pPr>
            <a:lvl4pPr>
              <a:defRPr sz="1600" smtId="4294967295"/>
            </a:lvl4pPr>
            <a:lvl5pPr>
              <a:defRPr sz="1600" smtId="4294967295"/>
            </a:lvl5pPr>
            <a:lvl6pPr>
              <a:defRPr sz="1600" smtId="4294967295"/>
            </a:lvl6pPr>
            <a:lvl7pPr>
              <a:defRPr sz="1600" smtId="4294967295"/>
            </a:lvl7pPr>
            <a:lvl8pPr>
              <a:defRPr sz="1600" smtId="4294967295"/>
            </a:lvl8pPr>
            <a:lvl9pPr>
              <a:defRPr sz="1600" smtId="4294967295"/>
            </a:lvl9pPr>
          </a:lstStyle>
          <a:p>
            <a:r>
              <a:rPr lang="en-US" smtClean="0" smtId="4294967295"/>
              <a:t>Click to edit Master text styles</a:t>
            </a:r>
          </a:p>
          <a:p>
            <a:pPr lvl="1"/>
            <a:r>
              <a:rPr lang="en-US" smtClean="0" smtId="4294967295"/>
              <a:t>Second level</a:t>
            </a:r>
          </a:p>
          <a:p>
            <a:pPr lvl="2"/>
            <a:r>
              <a:rPr lang="en-US" smtClean="0" smtId="4294967295"/>
              <a:t>Third level</a:t>
            </a:r>
          </a:p>
          <a:p>
            <a:pPr lvl="3"/>
            <a:r>
              <a:rPr lang="en-US" smtClean="0" smtId="4294967295"/>
              <a:t>Fourth level</a:t>
            </a:r>
          </a:p>
          <a:p>
            <a:pPr lvl="4"/>
            <a:r>
              <a:rPr lang="en-US" smtClean="0" smtId="4294967295"/>
              <a:t>Fifth level</a:t>
            </a:r>
            <a:endParaRPr lang="en-US" smtId="4294967295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FF6D91FB-40FE-4BE6-8C2F-4709B62D3655}" type="datetimeFigureOut">
              <a:rPr lang="en-US" smtClean="0" smtId="4294967295"/>
              <a:pPr/>
              <a:t>9/23/2018</a:t>
            </a:fld>
            <a:endParaRPr lang="en-US" smtId="4294967295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 smtId="4294967295"/>
              <a:t>Click to edit Master title style</a:t>
            </a:r>
            <a:endParaRPr lang="en-US" smtId="4294967295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CCFF97BE-2FB1-4E3D-AFEE-EB551BB3625A}" type="datetimeFigureOut">
              <a:rPr lang="en-US" smtClean="0" smtId="4294967295"/>
              <a:pPr/>
              <a:t>9/23/2018</a:t>
            </a:fld>
            <a:endParaRPr lang="en-US" smtId="4294967295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9E4CE04-AA39-4FD6-BD94-51557C8F7039}" type="datetimeFigureOut">
              <a:rPr lang="en-US" smtClean="0" smtId="4294967295"/>
              <a:pPr/>
              <a:t>9/23/2018</a:t>
            </a:fld>
            <a:endParaRPr lang="en-US" smtId="4294967295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 smtId="4294967295"/>
            </a:lvl1pPr>
          </a:lstStyle>
          <a:p>
            <a:r>
              <a:rPr lang="en-US" smtClean="0" smtId="4294967295"/>
              <a:t>Click to edit Master title style</a:t>
            </a:r>
            <a:endParaRPr lang="en-US" smtId="4294967295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smtId="4294967295"/>
            </a:lvl1pPr>
            <a:lvl2pPr>
              <a:defRPr sz="2800" smtId="4294967295"/>
            </a:lvl2pPr>
            <a:lvl3pPr>
              <a:defRPr sz="2400" smtId="4294967295"/>
            </a:lvl3pPr>
            <a:lvl4pPr>
              <a:defRPr sz="2000" smtId="4294967295"/>
            </a:lvl4pPr>
            <a:lvl5pPr>
              <a:defRPr sz="2000" smtId="4294967295"/>
            </a:lvl5pPr>
            <a:lvl6pPr>
              <a:defRPr sz="2000" smtId="4294967295"/>
            </a:lvl6pPr>
            <a:lvl7pPr>
              <a:defRPr sz="2000" smtId="4294967295"/>
            </a:lvl7pPr>
            <a:lvl8pPr>
              <a:defRPr sz="2000" smtId="4294967295"/>
            </a:lvl8pPr>
            <a:lvl9pPr>
              <a:defRPr sz="2000" smtId="4294967295"/>
            </a:lvl9pPr>
          </a:lstStyle>
          <a:p>
            <a:r>
              <a:rPr lang="en-US" smtClean="0" smtId="4294967295"/>
              <a:t>Click to edit Master text styles</a:t>
            </a:r>
          </a:p>
          <a:p>
            <a:pPr lvl="1"/>
            <a:r>
              <a:rPr lang="en-US" smtClean="0" smtId="4294967295"/>
              <a:t>Second level</a:t>
            </a:r>
          </a:p>
          <a:p>
            <a:pPr lvl="2"/>
            <a:r>
              <a:rPr lang="en-US" smtClean="0" smtId="4294967295"/>
              <a:t>Third level</a:t>
            </a:r>
          </a:p>
          <a:p>
            <a:pPr lvl="3"/>
            <a:r>
              <a:rPr lang="en-US" smtClean="0" smtId="4294967295"/>
              <a:t>Fourth level</a:t>
            </a:r>
          </a:p>
          <a:p>
            <a:pPr lvl="4"/>
            <a:r>
              <a:rPr lang="en-US" smtClean="0" smtId="4294967295"/>
              <a:t>Fifth level</a:t>
            </a:r>
            <a:endParaRPr lang="en-US" smtId="4294967295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 smtId="4294967295"/>
            </a:lvl1pPr>
            <a:lvl2pPr marL="457200" indent="0">
              <a:buNone/>
              <a:defRPr sz="1200" smtId="4294967295"/>
            </a:lvl2pPr>
            <a:lvl3pPr marL="914400" indent="0">
              <a:buNone/>
              <a:defRPr sz="1000" smtId="4294967295"/>
            </a:lvl3pPr>
            <a:lvl4pPr marL="1371600" indent="0">
              <a:buNone/>
              <a:defRPr sz="900" smtId="4294967295"/>
            </a:lvl4pPr>
            <a:lvl5pPr marL="1828800" indent="0">
              <a:buNone/>
              <a:defRPr sz="900" smtId="4294967295"/>
            </a:lvl5pPr>
            <a:lvl6pPr marL="2286000" indent="0">
              <a:buNone/>
              <a:defRPr sz="900" smtId="4294967295"/>
            </a:lvl6pPr>
            <a:lvl7pPr marL="2743200" indent="0">
              <a:buNone/>
              <a:defRPr sz="900" smtId="4294967295"/>
            </a:lvl7pPr>
            <a:lvl8pPr marL="3200400" indent="0">
              <a:buNone/>
              <a:defRPr sz="900" smtId="4294967295"/>
            </a:lvl8pPr>
            <a:lvl9pPr marL="3657600" indent="0">
              <a:buNone/>
              <a:defRPr sz="900" smtId="4294967295"/>
            </a:lvl9pPr>
          </a:lstStyle>
          <a:p>
            <a:r>
              <a:rPr lang="en-US" smtClean="0" smtId="4294967295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207CD42-1536-4C64-87EF-491ACF5D206A}" type="datetimeFigureOut">
              <a:rPr lang="en-US" smtClean="0" smtId="4294967295"/>
              <a:pPr/>
              <a:t>9/23/2018</a:t>
            </a:fld>
            <a:endParaRPr lang="en-US" smtId="4294967295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 smtId="4294967295"/>
            </a:lvl1pPr>
          </a:lstStyle>
          <a:p>
            <a:r>
              <a:rPr lang="en-US" smtClean="0" smtId="4294967295"/>
              <a:t>Click to edit Master title style</a:t>
            </a:r>
            <a:endParaRPr lang="en-US" smtId="4294967295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 smtId="4294967295"/>
            </a:lvl1pPr>
            <a:lvl2pPr marL="457200" indent="0">
              <a:buNone/>
              <a:defRPr sz="2800" smtId="4294967295"/>
            </a:lvl2pPr>
            <a:lvl3pPr marL="914400" indent="0">
              <a:buNone/>
              <a:defRPr sz="2400" smtId="4294967295"/>
            </a:lvl3pPr>
            <a:lvl4pPr marL="1371600" indent="0">
              <a:buNone/>
              <a:defRPr sz="2000" smtId="4294967295"/>
            </a:lvl4pPr>
            <a:lvl5pPr marL="1828800" indent="0">
              <a:buNone/>
              <a:defRPr sz="2000" smtId="4294967295"/>
            </a:lvl5pPr>
            <a:lvl6pPr marL="2286000" indent="0">
              <a:buNone/>
              <a:defRPr sz="2000" smtId="4294967295"/>
            </a:lvl6pPr>
            <a:lvl7pPr marL="2743200" indent="0">
              <a:buNone/>
              <a:defRPr sz="2000" smtId="4294967295"/>
            </a:lvl7pPr>
            <a:lvl8pPr marL="3200400" indent="0">
              <a:buNone/>
              <a:defRPr sz="2000" smtId="4294967295"/>
            </a:lvl8pPr>
            <a:lvl9pPr marL="3657600" indent="0">
              <a:buNone/>
              <a:defRPr sz="2000" smtId="4294967295"/>
            </a:lvl9pPr>
          </a:lstStyle>
          <a:p>
            <a:endParaRPr lang="en-US" smtId="4294967295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 smtId="4294967295"/>
            </a:lvl1pPr>
            <a:lvl2pPr marL="457200" indent="0">
              <a:buNone/>
              <a:defRPr sz="1200" smtId="4294967295"/>
            </a:lvl2pPr>
            <a:lvl3pPr marL="914400" indent="0">
              <a:buNone/>
              <a:defRPr sz="1000" smtId="4294967295"/>
            </a:lvl3pPr>
            <a:lvl4pPr marL="1371600" indent="0">
              <a:buNone/>
              <a:defRPr sz="900" smtId="4294967295"/>
            </a:lvl4pPr>
            <a:lvl5pPr marL="1828800" indent="0">
              <a:buNone/>
              <a:defRPr sz="900" smtId="4294967295"/>
            </a:lvl5pPr>
            <a:lvl6pPr marL="2286000" indent="0">
              <a:buNone/>
              <a:defRPr sz="900" smtId="4294967295"/>
            </a:lvl6pPr>
            <a:lvl7pPr marL="2743200" indent="0">
              <a:buNone/>
              <a:defRPr sz="900" smtId="4294967295"/>
            </a:lvl7pPr>
            <a:lvl8pPr marL="3200400" indent="0">
              <a:buNone/>
              <a:defRPr sz="900" smtId="4294967295"/>
            </a:lvl8pPr>
            <a:lvl9pPr marL="3657600" indent="0">
              <a:buNone/>
              <a:defRPr sz="900" smtId="4294967295"/>
            </a:lvl9pPr>
          </a:lstStyle>
          <a:p>
            <a:r>
              <a:rPr lang="en-US" smtClean="0" smtId="4294967295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1D31A6D5-1A08-4AB5-8AA2-60C8F966A29D}" type="datetimeFigureOut">
              <a:rPr lang="en-US" smtClean="0" smtId="4294967295"/>
              <a:pPr/>
              <a:t>9/23/2018</a:t>
            </a:fld>
            <a:endParaRPr lang="en-US" smtId="4294967295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 smtId="429496729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smtId="4294967295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smtId="4294967295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smtId="4294967295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smtId="4294967295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smtId="4294967295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smtId="4294967295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smtId="4294967295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smtId="4294967295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smtId="4294967295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 smtId="4294967295"/>
      </a:defPPr>
      <a:lvl1pPr marL="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9/23/2018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00298" y="2099550"/>
            <a:ext cx="6143668" cy="55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4162"/>
              </a:lnSpc>
              <a:spcBef>
                <a:spcPct val="0"/>
              </a:spcBef>
              <a:spcAft>
                <a:spcPct val="0"/>
              </a:spcAft>
            </a:pPr>
            <a:r>
              <a:rPr sz="4000" spc="304" dirty="0" smtClean="0">
                <a:solidFill>
                  <a:srgbClr val="0D534E"/>
                </a:solidFill>
                <a:latin typeface="华文行楷" pitchFamily="2" charset="-122"/>
                <a:ea typeface="华文行楷" pitchFamily="2" charset="-122"/>
                <a:cs typeface="BUFMCC+BradleyHandITC"/>
              </a:rPr>
              <a:t>2018</a:t>
            </a:r>
            <a:r>
              <a:rPr lang="zh-CN" altLang="en-US" sz="4000" spc="320" dirty="0" smtClean="0">
                <a:solidFill>
                  <a:srgbClr val="0D534E"/>
                </a:solidFill>
                <a:latin typeface="华文行楷" pitchFamily="2" charset="-122"/>
                <a:ea typeface="华文行楷" pitchFamily="2" charset="-122"/>
                <a:cs typeface="BUFMCC+BradleyHandITC"/>
              </a:rPr>
              <a:t>秋冬</a:t>
            </a:r>
            <a:r>
              <a:rPr sz="4000" spc="320" dirty="0" smtClean="0">
                <a:solidFill>
                  <a:srgbClr val="0D534E"/>
                </a:solidFill>
                <a:latin typeface="华文行楷" pitchFamily="2" charset="-122"/>
                <a:ea typeface="华文行楷" pitchFamily="2" charset="-122"/>
                <a:cs typeface="SimSun"/>
              </a:rPr>
              <a:t>学期导学</a:t>
            </a:r>
            <a:endParaRPr sz="4000" spc="320" dirty="0">
              <a:solidFill>
                <a:srgbClr val="0D534E"/>
              </a:solidFill>
              <a:latin typeface="华文行楷" pitchFamily="2" charset="-122"/>
              <a:ea typeface="华文行楷" pitchFamily="2" charset="-122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9634" y="3822416"/>
            <a:ext cx="3856623" cy="1003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4D9D6A"/>
                </a:solidFill>
                <a:latin typeface="UTRRWA+MicrosoftYaHei-Bold"/>
                <a:cs typeface="UTRRWA+MicrosoftYaHei-Bold"/>
              </a:rPr>
              <a:t>服务工程师：车凤驰</a:t>
            </a:r>
          </a:p>
          <a:p>
            <a:pPr marL="0" marR="0">
              <a:lnSpc>
                <a:spcPts val="1661"/>
              </a:lnSpc>
              <a:spcBef>
                <a:spcPts val="208"/>
              </a:spcBef>
              <a:spcAft>
                <a:spcPct val="0"/>
              </a:spcAft>
            </a:pPr>
            <a:r>
              <a:rPr sz="1600">
                <a:solidFill>
                  <a:srgbClr val="4D9D6A"/>
                </a:solidFill>
                <a:latin typeface="UTRRWA+MicrosoftYaHei-Bold"/>
                <a:cs typeface="UTRRWA+MicrosoftYaHei-Bold"/>
              </a:rPr>
              <a:t>联系方式：13840218361</a:t>
            </a:r>
          </a:p>
          <a:p>
            <a:pPr marL="0" marR="0">
              <a:lnSpc>
                <a:spcPts val="1661"/>
              </a:lnSpc>
              <a:spcBef>
                <a:spcPts val="208"/>
              </a:spcBef>
              <a:spcAft>
                <a:spcPct val="0"/>
              </a:spcAft>
            </a:pPr>
            <a:r>
              <a:rPr sz="1600">
                <a:solidFill>
                  <a:srgbClr val="4D9D6A"/>
                </a:solidFill>
                <a:latin typeface="UTRRWA+MicrosoftYaHei-Bold"/>
                <a:cs typeface="UTRRWA+MicrosoftYaHei-Bold"/>
              </a:rPr>
              <a:t>邮箱：chefengchi@able-elec.com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1941" y="409273"/>
            <a:ext cx="2689624" cy="646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089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DINVQC+MicrosoftYaHei-Bold"/>
                <a:cs typeface="DINVQC+MicrosoftYaHei-Bold"/>
              </a:rPr>
              <a:t>APP端登录流程演示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25942" y="690291"/>
            <a:ext cx="1320165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DINVQC+MicrosoftYaHei-Bold"/>
                <a:cs typeface="DINVQC+MicrosoftYaHei-Bold"/>
              </a:rPr>
              <a:t>可进行搜索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1759" y="905103"/>
            <a:ext cx="1243964" cy="903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912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B050"/>
                </a:solidFill>
                <a:latin typeface="LVFNKQ+MicrosoftYaHei"/>
                <a:cs typeface="LVFNKQ+MicrosoftYaHei"/>
              </a:rPr>
              <a:t>新生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86365" y="1329583"/>
            <a:ext cx="1523365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DINVQC+MicrosoftYaHei-Bold"/>
                <a:cs typeface="DINVQC+MicrosoftYaHei-Bold"/>
              </a:rPr>
              <a:t>点击学号登录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2178" y="1538371"/>
            <a:ext cx="780659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4">
                <a:solidFill>
                  <a:srgbClr val="FF0000"/>
                </a:solidFill>
                <a:latin typeface="DINVQC+MicrosoftYaHei-Bold"/>
                <a:cs typeface="DINVQC+MicrosoftYaHei-Bold"/>
              </a:rPr>
              <a:t>Step1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84794" y="2890883"/>
            <a:ext cx="1055197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4D9D6A"/>
                </a:solidFill>
                <a:latin typeface="DINVQC+MicrosoftYaHei-Bold"/>
                <a:cs typeface="DINVQC+MicrosoftYaHei-Bold"/>
              </a:rPr>
              <a:t>123456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0694" y="275504"/>
            <a:ext cx="2689624" cy="646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089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JWSNJC+MicrosoftYaHei-Bold"/>
                <a:cs typeface="JWSNJC+MicrosoftYaHei-Bold"/>
              </a:rPr>
              <a:t>APP端登录流程演示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1169" y="743978"/>
            <a:ext cx="1243965" cy="903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912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B050"/>
                </a:solidFill>
                <a:latin typeface="JJOWEG+MicrosoftYaHei"/>
                <a:cs typeface="JJOWEG+MicrosoftYaHei"/>
              </a:rPr>
              <a:t>新生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12935" y="1114344"/>
            <a:ext cx="780659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4">
                <a:solidFill>
                  <a:srgbClr val="FF0000"/>
                </a:solidFill>
                <a:latin typeface="JWSNJC+MicrosoftYaHei-Bold"/>
                <a:cs typeface="JWSNJC+MicrosoftYaHei-Bold"/>
              </a:rPr>
              <a:t>Step2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72772" y="1139972"/>
            <a:ext cx="780659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4">
                <a:solidFill>
                  <a:srgbClr val="FF0000"/>
                </a:solidFill>
                <a:latin typeface="JWSNJC+MicrosoftYaHei-Bold"/>
                <a:cs typeface="JWSNJC+MicrosoftYaHei-Bold"/>
              </a:rPr>
              <a:t>Step3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943" y="2430470"/>
            <a:ext cx="1116964" cy="759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JWSNJC+MicrosoftYaHei-Bold"/>
                <a:cs typeface="JWSNJC+MicrosoftYaHei-Bold"/>
              </a:rPr>
              <a:t>验证“姓</a:t>
            </a:r>
          </a:p>
          <a:p>
            <a:pPr marL="0" marR="0">
              <a:lnSpc>
                <a:spcPts val="1661"/>
              </a:lnSpc>
              <a:spcBef>
                <a:spcPts val="208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JWSNJC+MicrosoftYaHei-Bold"/>
                <a:cs typeface="JWSNJC+MicrosoftYaHei-Bold"/>
              </a:rPr>
              <a:t>氏”首字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434998" y="2636185"/>
            <a:ext cx="1320165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JWSNJC+MicrosoftYaHei-Bold"/>
                <a:cs typeface="JWSNJC+MicrosoftYaHei-Bold"/>
              </a:rPr>
              <a:t>绑定手机号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9421" y="205324"/>
            <a:ext cx="2689624" cy="646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089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KQNWMA+MicrosoftYaHei-Bold"/>
                <a:cs typeface="KQNWMA+MicrosoftYaHei-Bold"/>
              </a:rPr>
              <a:t>APP端登录流程演示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34602" y="635986"/>
            <a:ext cx="780659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4">
                <a:solidFill>
                  <a:srgbClr val="FF0000"/>
                </a:solidFill>
                <a:latin typeface="KQNWMA+MicrosoftYaHei-Bold"/>
                <a:cs typeface="KQNWMA+MicrosoftYaHei-Bold"/>
              </a:rPr>
              <a:t>Step4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53708" y="635096"/>
            <a:ext cx="780659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4">
                <a:solidFill>
                  <a:srgbClr val="FF0000"/>
                </a:solidFill>
                <a:latin typeface="KQNWMA+MicrosoftYaHei-Bold"/>
                <a:cs typeface="KQNWMA+MicrosoftYaHei-Bold"/>
              </a:rPr>
              <a:t>Step5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5600" y="937018"/>
            <a:ext cx="1243964" cy="903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912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B050"/>
                </a:solidFill>
                <a:latin typeface="HITMIH+MicrosoftYaHei"/>
                <a:cs typeface="HITMIH+MicrosoftYaHei"/>
              </a:rPr>
              <a:t>新生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4218" y="2092650"/>
            <a:ext cx="1523364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KQNWMA+MicrosoftYaHei-Bold"/>
                <a:cs typeface="KQNWMA+MicrosoftYaHei-Bold"/>
              </a:rPr>
              <a:t>修改初始密码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19821" y="2955222"/>
            <a:ext cx="1116965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KQNWMA+MicrosoftYaHei-Bold"/>
                <a:cs typeface="KQNWMA+MicrosoftYaHei-Bold"/>
              </a:rPr>
              <a:t>确认课程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9421" y="205324"/>
            <a:ext cx="2689624" cy="646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089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TVQOMM+MicrosoftYaHei-Bold"/>
                <a:cs typeface="TVQOMM+MicrosoftYaHei-Bold"/>
              </a:rPr>
              <a:t>APP端登录流程演示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73921" y="746107"/>
            <a:ext cx="780659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4">
                <a:solidFill>
                  <a:srgbClr val="FF0000"/>
                </a:solidFill>
                <a:latin typeface="TVQOMM+MicrosoftYaHei-Bold"/>
                <a:cs typeface="TVQOMM+MicrosoftYaHei-Bold"/>
              </a:rPr>
              <a:t>Step1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63194" y="759785"/>
            <a:ext cx="780659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4">
                <a:solidFill>
                  <a:srgbClr val="FF0000"/>
                </a:solidFill>
                <a:latin typeface="TVQOMM+MicrosoftYaHei-Bold"/>
                <a:cs typeface="TVQOMM+MicrosoftYaHei-Bold"/>
              </a:rPr>
              <a:t>Step2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9262" y="794549"/>
            <a:ext cx="1243964" cy="903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912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B050"/>
                </a:solidFill>
                <a:latin typeface="LEFJHC+MicrosoftYaHei"/>
                <a:cs typeface="LEFJHC+MicrosoftYaHei"/>
              </a:rPr>
              <a:t>老生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87583" y="2633277"/>
            <a:ext cx="1320165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TVQOMM+MicrosoftYaHei-Bold"/>
                <a:cs typeface="TVQOMM+MicrosoftYaHei-Bold"/>
              </a:rPr>
              <a:t>名单导入后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18157" y="3100687"/>
            <a:ext cx="1116965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TVQOMM+MicrosoftYaHei-Bold"/>
                <a:cs typeface="TVQOMM+MicrosoftYaHei-Bold"/>
              </a:rPr>
              <a:t>确认课程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19709" y="3148033"/>
            <a:ext cx="1523364" cy="759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TVQOMM+MicrosoftYaHei-Bold"/>
                <a:cs typeface="TVQOMM+MicrosoftYaHei-Bold"/>
              </a:rPr>
              <a:t>可通过手机号</a:t>
            </a:r>
          </a:p>
          <a:p>
            <a:pPr marL="0" marR="0">
              <a:lnSpc>
                <a:spcPts val="1661"/>
              </a:lnSpc>
              <a:spcBef>
                <a:spcPts val="208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TVQOMM+MicrosoftYaHei-Bold"/>
                <a:cs typeface="TVQOMM+MicrosoftYaHei-Bold"/>
              </a:rPr>
              <a:t>或学号登录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83538" y="247073"/>
            <a:ext cx="2996356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53976C"/>
                </a:solidFill>
                <a:latin typeface="TLOUWL+MicrosoftYaHei-Bold"/>
                <a:cs typeface="TLOUWL+MicrosoftYaHei-Bold"/>
              </a:rPr>
              <a:t>PC端登录流程演示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8075" y="728036"/>
            <a:ext cx="6324695" cy="516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7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4D9D6A"/>
                </a:solidFill>
                <a:latin typeface="TLOUWL+MicrosoftYaHei-Bold"/>
                <a:cs typeface="TLOUWL+MicrosoftYaHei-Bold"/>
              </a:rPr>
              <a:t>登录智慧树官网</a:t>
            </a:r>
            <a:r>
              <a:rPr sz="1600" u="sng">
                <a:solidFill>
                  <a:srgbClr val="262626"/>
                </a:solidFill>
                <a:latin typeface="TLOUWL+MicrosoftYaHei-Bold"/>
                <a:cs typeface="TLOUWL+MicrosoftYaHei-Bold"/>
              </a:rPr>
              <a:t>www.zhihuishu.com</a:t>
            </a:r>
            <a:r>
              <a:rPr sz="1600">
                <a:solidFill>
                  <a:srgbClr val="4D9D6A"/>
                </a:solidFill>
                <a:latin typeface="TLOUWL+MicrosoftYaHei-Bold"/>
                <a:cs typeface="TLOUWL+MicrosoftYaHei-Bold"/>
              </a:rPr>
              <a:t>点击右上角的登录按钮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72108" y="236278"/>
            <a:ext cx="2996356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53976C"/>
                </a:solidFill>
                <a:latin typeface="BQKUWP+MicrosoftYaHei-Bold"/>
                <a:cs typeface="BQKUWP+MicrosoftYaHei-Bold"/>
              </a:rPr>
              <a:t>PC端登录流程演示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8075" y="728036"/>
            <a:ext cx="6324695" cy="516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7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4D9D6A"/>
                </a:solidFill>
                <a:latin typeface="BQKUWP+MicrosoftYaHei-Bold"/>
                <a:cs typeface="BQKUWP+MicrosoftYaHei-Bold"/>
              </a:rPr>
              <a:t>登录智慧树官网</a:t>
            </a:r>
            <a:r>
              <a:rPr sz="1600" u="sng">
                <a:solidFill>
                  <a:srgbClr val="262626"/>
                </a:solidFill>
                <a:latin typeface="BQKUWP+MicrosoftYaHei-Bold"/>
                <a:cs typeface="BQKUWP+MicrosoftYaHei-Bold"/>
              </a:rPr>
              <a:t>www.zhihuishu.com</a:t>
            </a:r>
            <a:r>
              <a:rPr sz="1600">
                <a:solidFill>
                  <a:srgbClr val="4D9D6A"/>
                </a:solidFill>
                <a:latin typeface="BQKUWP+MicrosoftYaHei-Bold"/>
                <a:cs typeface="BQKUWP+MicrosoftYaHei-Bold"/>
              </a:rPr>
              <a:t>点击右上角的登录按钮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59636" y="1232619"/>
            <a:ext cx="2132964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4D9D6A"/>
                </a:solidFill>
                <a:latin typeface="BQKUWP+MicrosoftYaHei-Bold"/>
                <a:cs typeface="BQKUWP+MicrosoftYaHei-Bold"/>
              </a:rPr>
              <a:t>新生：通过学号登录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92077" y="1232619"/>
            <a:ext cx="3037109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4D9D6A"/>
                </a:solidFill>
                <a:latin typeface="BQKUWP+MicrosoftYaHei-Bold"/>
                <a:cs typeface="BQKUWP+MicrosoftYaHei-Bold"/>
              </a:rPr>
              <a:t>老生：学号或者手机号码登录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92006" y="3047233"/>
            <a:ext cx="1826102" cy="805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BQKUWP+MicrosoftYaHei-Bold"/>
                <a:cs typeface="BQKUWP+MicrosoftYaHei-Bold"/>
              </a:rPr>
              <a:t>请输入正确的学号</a:t>
            </a:r>
          </a:p>
          <a:p>
            <a:pPr marL="11087" marR="0">
              <a:lnSpc>
                <a:spcPts val="1463"/>
              </a:lnSpc>
              <a:spcBef>
                <a:spcPts val="1266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BQKUWP+MicrosoftYaHei-Bold"/>
                <a:cs typeface="BQKUWP+MicrosoftYaHei-Bold"/>
              </a:rPr>
              <a:t>初始密码为123456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43362" y="1902357"/>
            <a:ext cx="2076450" cy="1830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288023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 spc="305">
                <a:solidFill>
                  <a:srgbClr val="0D534E"/>
                </a:solidFill>
                <a:latin typeface="MEJONH+BradleyHandITC"/>
                <a:cs typeface="MEJONH+BradleyHandITC"/>
              </a:rPr>
              <a:t>03</a:t>
            </a:r>
          </a:p>
          <a:p>
            <a:pPr marL="0" marR="0">
              <a:lnSpc>
                <a:spcPts val="2400"/>
              </a:lnSpc>
              <a:spcBef>
                <a:spcPts val="1300"/>
              </a:spcBef>
              <a:spcAft>
                <a:spcPct val="0"/>
              </a:spcAft>
            </a:pPr>
            <a:r>
              <a:rPr sz="2400" spc="300">
                <a:solidFill>
                  <a:srgbClr val="0D534E"/>
                </a:solidFill>
                <a:latin typeface="SimHei"/>
                <a:cs typeface="SimHei"/>
              </a:rPr>
              <a:t>如何学习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8977" y="427007"/>
            <a:ext cx="2778769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4D9D6A"/>
                </a:solidFill>
                <a:latin typeface="WMQWHC+MicrosoftYaHei-Bold"/>
                <a:cs typeface="WMQWHC+MicrosoftYaHei-Bold"/>
              </a:rPr>
              <a:t>1）在线教程学习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2963" y="893371"/>
            <a:ext cx="9798043" cy="845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登陆智慧树</a:t>
            </a:r>
            <a:r>
              <a:rPr sz="1800">
                <a:solidFill>
                  <a:srgbClr val="FF0000"/>
                </a:solidFill>
                <a:latin typeface="Calibri"/>
                <a:cs typeface="Calibri"/>
              </a:rPr>
              <a:t>www.zhihuishu.com</a:t>
            </a: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进入个人账号。</a:t>
            </a:r>
            <a:r>
              <a:rPr sz="1800">
                <a:solidFill>
                  <a:srgbClr val="FF0000"/>
                </a:solidFill>
                <a:latin typeface="SimSun"/>
                <a:cs typeface="SimSun"/>
              </a:rPr>
              <a:t>【我的学堂】</a:t>
            </a: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课程列表，点击课程图片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或</a:t>
            </a:r>
            <a:r>
              <a:rPr sz="1800">
                <a:solidFill>
                  <a:srgbClr val="FF0000"/>
                </a:solidFill>
                <a:latin typeface="SimSun"/>
                <a:cs typeface="SimSun"/>
              </a:rPr>
              <a:t>【继续学习】</a:t>
            </a: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按钮进入学习，每个章节视频可重复观看。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8977" y="427007"/>
            <a:ext cx="2169169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4D9D6A"/>
                </a:solidFill>
                <a:latin typeface="QROEPU+MicrosoftYaHei-Bold"/>
                <a:cs typeface="QROEPU+MicrosoftYaHei-Bold"/>
              </a:rPr>
              <a:t>2）作业考试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2963" y="893371"/>
            <a:ext cx="6835140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800" dirty="0">
                <a:solidFill>
                  <a:srgbClr val="000000"/>
                </a:solidFill>
                <a:latin typeface="SimSun"/>
                <a:cs typeface="SimSun"/>
              </a:rPr>
              <a:t>按时完成</a:t>
            </a:r>
            <a:r>
              <a:rPr sz="1800" dirty="0">
                <a:solidFill>
                  <a:srgbClr val="FF0000"/>
                </a:solidFill>
                <a:latin typeface="SimSun"/>
                <a:cs typeface="SimSun"/>
              </a:rPr>
              <a:t>每章节的测试</a:t>
            </a:r>
            <a:r>
              <a:rPr sz="1800" dirty="0">
                <a:solidFill>
                  <a:srgbClr val="000000"/>
                </a:solidFill>
                <a:latin typeface="SimSun"/>
                <a:cs typeface="SimSun"/>
              </a:rPr>
              <a:t>和</a:t>
            </a:r>
            <a:r>
              <a:rPr sz="1800" dirty="0">
                <a:solidFill>
                  <a:srgbClr val="FF0000"/>
                </a:solidFill>
                <a:latin typeface="SimSun"/>
                <a:cs typeface="SimSun"/>
              </a:rPr>
              <a:t>最后的期末考试</a:t>
            </a:r>
            <a:r>
              <a:rPr sz="1800" dirty="0">
                <a:solidFill>
                  <a:srgbClr val="000000"/>
                </a:solidFill>
                <a:latin typeface="SimSun"/>
                <a:cs typeface="SimSun"/>
              </a:rPr>
              <a:t>才能获得高分哦！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ct val="0"/>
              </a:spcAft>
            </a:pPr>
            <a:r>
              <a:rPr sz="1800" dirty="0">
                <a:solidFill>
                  <a:srgbClr val="000000"/>
                </a:solidFill>
                <a:latin typeface="SimSun"/>
                <a:cs typeface="SimSun"/>
              </a:rPr>
              <a:t>注</a:t>
            </a:r>
            <a:r>
              <a:rPr sz="1800" dirty="0" smtClean="0">
                <a:solidFill>
                  <a:srgbClr val="000000"/>
                </a:solidFill>
                <a:latin typeface="SimSun"/>
                <a:cs typeface="SimSun"/>
              </a:rPr>
              <a:t>：章节测试可申请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1800" dirty="0">
                <a:solidFill>
                  <a:srgbClr val="FF0000"/>
                </a:solidFill>
                <a:latin typeface="SimSun"/>
                <a:cs typeface="SimSun"/>
              </a:rPr>
              <a:t>次重做，取最后一次分数</a:t>
            </a:r>
            <a:r>
              <a:rPr sz="1800" dirty="0">
                <a:solidFill>
                  <a:srgbClr val="000000"/>
                </a:solidFill>
                <a:latin typeface="SimSun"/>
                <a:cs typeface="SimSun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8977" y="427007"/>
            <a:ext cx="2473969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4D9D6A"/>
                </a:solidFill>
                <a:latin typeface="ADHFIM+MicrosoftYaHei-Bold"/>
                <a:cs typeface="ADHFIM+MicrosoftYaHei-Bold"/>
              </a:rPr>
              <a:t>3）见面课学习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65181" y="768187"/>
            <a:ext cx="4994910" cy="78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800" dirty="0" smtClean="0">
                <a:solidFill>
                  <a:srgbClr val="FF0000"/>
                </a:solidFill>
                <a:latin typeface="SimSun"/>
                <a:cs typeface="SimSun"/>
              </a:rPr>
              <a:t>见面课是课程的重要组成部分</a:t>
            </a:r>
            <a:r>
              <a:rPr sz="1800" dirty="0">
                <a:solidFill>
                  <a:srgbClr val="FF0000"/>
                </a:solidFill>
                <a:latin typeface="SimSun"/>
                <a:cs typeface="SimSun"/>
              </a:rPr>
              <a:t>，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ct val="0"/>
              </a:spcAft>
            </a:pPr>
            <a:r>
              <a:rPr sz="1800" dirty="0">
                <a:solidFill>
                  <a:srgbClr val="FF0000"/>
                </a:solidFill>
                <a:latin typeface="SimSun"/>
                <a:cs typeface="SimSun"/>
              </a:rPr>
              <a:t>此部分成绩将计入到总成绩中并且占约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1/3</a:t>
            </a:r>
          </a:p>
          <a:p>
            <a:pPr marL="0" marR="0">
              <a:lnSpc>
                <a:spcPts val="1800"/>
              </a:lnSpc>
              <a:spcBef>
                <a:spcPts val="359"/>
              </a:spcBef>
              <a:spcAft>
                <a:spcPct val="0"/>
              </a:spcAft>
            </a:pPr>
            <a:r>
              <a:rPr sz="1800" dirty="0">
                <a:solidFill>
                  <a:srgbClr val="FF0000"/>
                </a:solidFill>
                <a:latin typeface="SimSun"/>
                <a:cs typeface="SimSun"/>
              </a:rPr>
              <a:t>的比例，大家一定要认真对待哦！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2963" y="893371"/>
            <a:ext cx="3417570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800" dirty="0" smtClean="0">
                <a:solidFill>
                  <a:srgbClr val="000000"/>
                </a:solidFill>
                <a:latin typeface="SimSun"/>
                <a:cs typeface="SimSun"/>
              </a:rPr>
              <a:t>可在</a:t>
            </a:r>
            <a:r>
              <a:rPr sz="1800" dirty="0">
                <a:solidFill>
                  <a:srgbClr val="FF0000"/>
                </a:solidFill>
                <a:latin typeface="SimSun"/>
                <a:cs typeface="SimSun"/>
              </a:rPr>
              <a:t>【见面课】</a:t>
            </a:r>
            <a:r>
              <a:rPr sz="1800" dirty="0">
                <a:solidFill>
                  <a:srgbClr val="000000"/>
                </a:solidFill>
                <a:latin typeface="SimSun"/>
                <a:cs typeface="SimSun"/>
              </a:rPr>
              <a:t>栏目中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ct val="0"/>
              </a:spcAft>
            </a:pPr>
            <a:r>
              <a:rPr sz="1800" dirty="0" smtClean="0">
                <a:solidFill>
                  <a:srgbClr val="000000"/>
                </a:solidFill>
                <a:latin typeface="SimSun"/>
                <a:cs typeface="SimSun"/>
              </a:rPr>
              <a:t>查看见面课的时间。</a:t>
            </a:r>
            <a:endParaRPr sz="1800" dirty="0">
              <a:solidFill>
                <a:srgbClr val="000000"/>
              </a:solidFill>
              <a:latin typeface="SimSun"/>
              <a:cs typeface="SimSu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11254" y="1155582"/>
            <a:ext cx="16986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405"/>
              </a:lnSpc>
              <a:spcBef>
                <a:spcPct val="0"/>
              </a:spcBef>
              <a:spcAft>
                <a:spcPct val="0"/>
              </a:spcAft>
            </a:pPr>
            <a:r>
              <a:rPr sz="1400" b="1" spc="10" dirty="0">
                <a:solidFill>
                  <a:srgbClr val="4D9D6A"/>
                </a:solidFill>
                <a:latin typeface="SimSun"/>
                <a:cs typeface="SimSun"/>
              </a:rPr>
              <a:t>智慧树及课程介绍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2091" y="1210102"/>
            <a:ext cx="460538" cy="484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562"/>
              </a:lnSpc>
              <a:spcBef>
                <a:spcPct val="0"/>
              </a:spcBef>
              <a:spcAft>
                <a:spcPct val="0"/>
              </a:spcAft>
            </a:pPr>
            <a:r>
              <a:rPr sz="1500">
                <a:solidFill>
                  <a:srgbClr val="FFFFFF"/>
                </a:solidFill>
                <a:latin typeface="Impact"/>
                <a:cs typeface="Impact"/>
              </a:rPr>
              <a:t>01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87570" y="1980613"/>
            <a:ext cx="2470436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405"/>
              </a:lnSpc>
              <a:spcBef>
                <a:spcPct val="0"/>
              </a:spcBef>
              <a:spcAft>
                <a:spcPct val="0"/>
              </a:spcAft>
            </a:pPr>
            <a:r>
              <a:rPr sz="1400" b="1" spc="10" dirty="0" smtClean="0">
                <a:solidFill>
                  <a:srgbClr val="4D9D6A"/>
                </a:solidFill>
                <a:latin typeface="SimSun"/>
                <a:cs typeface="SimSun"/>
              </a:rPr>
              <a:t>如何成功报到激活账号</a:t>
            </a:r>
            <a:endParaRPr sz="1400" b="1" spc="10" dirty="0">
              <a:solidFill>
                <a:srgbClr val="4D9D6A"/>
              </a:solidFill>
              <a:latin typeface="SimSun"/>
              <a:cs typeface="SimSun"/>
            </a:endParaRPr>
          </a:p>
          <a:p>
            <a:pPr marL="0" marR="0">
              <a:lnSpc>
                <a:spcPts val="1405"/>
              </a:lnSpc>
              <a:spcBef>
                <a:spcPts val="5898"/>
              </a:spcBef>
              <a:spcAft>
                <a:spcPct val="0"/>
              </a:spcAft>
            </a:pPr>
            <a:r>
              <a:rPr sz="1400" b="1" spc="10" dirty="0">
                <a:solidFill>
                  <a:srgbClr val="4D9D6A"/>
                </a:solidFill>
                <a:latin typeface="SimSun"/>
                <a:cs typeface="SimSun"/>
              </a:rPr>
              <a:t>如何学习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54423" y="2119206"/>
            <a:ext cx="489001" cy="1393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2540" marR="0">
              <a:lnSpc>
                <a:spcPts val="1562"/>
              </a:lnSpc>
              <a:spcBef>
                <a:spcPct val="0"/>
              </a:spcBef>
              <a:spcAft>
                <a:spcPct val="0"/>
              </a:spcAft>
            </a:pPr>
            <a:r>
              <a:rPr sz="1500">
                <a:solidFill>
                  <a:srgbClr val="FFFFFF"/>
                </a:solidFill>
                <a:latin typeface="Impact"/>
                <a:cs typeface="Impact"/>
              </a:rPr>
              <a:t>02</a:t>
            </a:r>
          </a:p>
          <a:p>
            <a:pPr marL="0" marR="0">
              <a:lnSpc>
                <a:spcPts val="1562"/>
              </a:lnSpc>
              <a:spcBef>
                <a:spcPts val="5545"/>
              </a:spcBef>
              <a:spcAft>
                <a:spcPct val="0"/>
              </a:spcAft>
            </a:pPr>
            <a:r>
              <a:rPr sz="1500">
                <a:solidFill>
                  <a:srgbClr val="FFFFFF"/>
                </a:solidFill>
                <a:latin typeface="Impact"/>
                <a:cs typeface="Impact"/>
              </a:rPr>
              <a:t>03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11254" y="3798808"/>
            <a:ext cx="98234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405"/>
              </a:lnSpc>
              <a:spcBef>
                <a:spcPct val="0"/>
              </a:spcBef>
              <a:spcAft>
                <a:spcPct val="0"/>
              </a:spcAft>
            </a:pPr>
            <a:r>
              <a:rPr sz="1400" b="1" spc="10" dirty="0">
                <a:solidFill>
                  <a:srgbClr val="4D9D6A"/>
                </a:solidFill>
                <a:latin typeface="SimSun"/>
                <a:cs typeface="SimSun"/>
              </a:rPr>
              <a:t>温馨提示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80661" y="3937414"/>
            <a:ext cx="483141" cy="484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562"/>
              </a:lnSpc>
              <a:spcBef>
                <a:spcPct val="0"/>
              </a:spcBef>
              <a:spcAft>
                <a:spcPct val="0"/>
              </a:spcAft>
            </a:pPr>
            <a:r>
              <a:rPr sz="1500">
                <a:solidFill>
                  <a:srgbClr val="FFFFFF"/>
                </a:solidFill>
                <a:latin typeface="Impact"/>
                <a:cs typeface="Impact"/>
              </a:rPr>
              <a:t>04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8977" y="427007"/>
            <a:ext cx="3721365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4D9D6A"/>
                </a:solidFill>
                <a:latin typeface="GTOPVL+MicrosoftYaHei-Bold"/>
                <a:cs typeface="GTOPVL+MicrosoftYaHei-Bold"/>
              </a:rPr>
              <a:t>4）学习分析、我的成绩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17800" y="3544366"/>
            <a:ext cx="3417570" cy="1229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4D9D6A"/>
                </a:solidFill>
                <a:latin typeface="GTOPVL+MicrosoftYaHei-Bold"/>
                <a:cs typeface="GTOPVL+MicrosoftYaHei-Bold"/>
              </a:rPr>
              <a:t>查看当前成绩得分，班级排名</a:t>
            </a:r>
          </a:p>
          <a:p>
            <a:pPr marL="75742" marR="0">
              <a:lnSpc>
                <a:spcPts val="1875"/>
              </a:lnSpc>
              <a:spcBef>
                <a:spcPts val="3232"/>
              </a:spcBef>
              <a:spcAft>
                <a:spcPct val="0"/>
              </a:spcAft>
            </a:pPr>
            <a:r>
              <a:rPr sz="1800">
                <a:solidFill>
                  <a:srgbClr val="4D9D6A"/>
                </a:solidFill>
                <a:latin typeface="GTOPVL+MicrosoftYaHei-Bold"/>
                <a:cs typeface="GTOPVL+MicrosoftYaHei-Bold"/>
              </a:rPr>
              <a:t>查看得分情况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06" y="0"/>
            <a:ext cx="1908318" cy="553998"/>
          </a:xfrm>
        </p:spPr>
        <p:txBody>
          <a:bodyPr/>
          <a:lstStyle/>
          <a:p>
            <a:r>
              <a:rPr lang="zh-CN" altLang="en-US" sz="3600" dirty="0" smtClean="0">
                <a:solidFill>
                  <a:srgbClr val="002060"/>
                </a:solidFill>
                <a:latin typeface="华文行楷" pitchFamily="2" charset="-122"/>
                <a:ea typeface="华文行楷" pitchFamily="2" charset="-122"/>
              </a:rPr>
              <a:t>成绩比例</a:t>
            </a:r>
            <a:endParaRPr lang="zh-CN" altLang="en-US" sz="3600" dirty="0">
              <a:solidFill>
                <a:srgbClr val="00206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0034" y="1000114"/>
            <a:ext cx="1917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、翻译有“道”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14296"/>
            <a:ext cx="650085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500034" y="2143122"/>
            <a:ext cx="168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、思辨与创新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857370"/>
            <a:ext cx="621510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500034" y="3643320"/>
            <a:ext cx="1455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、创业管理</a:t>
            </a:r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528755"/>
            <a:ext cx="6215106" cy="161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5551" y="741332"/>
            <a:ext cx="2473969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4D9D6A"/>
                </a:solidFill>
                <a:latin typeface="WCPAFM+MicrosoftYaHei-Bold"/>
                <a:cs typeface="WCPAFM+MicrosoftYaHei-Bold"/>
              </a:rPr>
              <a:t>5）问题处理：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1555" y="1237885"/>
            <a:ext cx="4685283" cy="951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089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FF0000"/>
                </a:solidFill>
                <a:latin typeface="WCPAFM+MicrosoftYaHei-Bold"/>
                <a:cs typeface="WCPAFM+MicrosoftYaHei-Bold"/>
              </a:rPr>
              <a:t>在报道及学习过程中如果遇到操作问</a:t>
            </a:r>
          </a:p>
          <a:p>
            <a:pPr marL="0" marR="0">
              <a:lnSpc>
                <a:spcPts val="2089"/>
              </a:lnSpc>
              <a:spcBef>
                <a:spcPts val="310"/>
              </a:spcBef>
              <a:spcAft>
                <a:spcPct val="0"/>
              </a:spcAft>
            </a:pPr>
            <a:r>
              <a:rPr sz="2000">
                <a:solidFill>
                  <a:srgbClr val="FF0000"/>
                </a:solidFill>
                <a:latin typeface="WCPAFM+MicrosoftYaHei-Bold"/>
                <a:cs typeface="WCPAFM+MicrosoftYaHei-Bold"/>
              </a:rPr>
              <a:t>题请及时联系在线客服来解决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85065" y="3028983"/>
            <a:ext cx="3037109" cy="75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WCPAFM+MicrosoftYaHei-Bold"/>
                <a:cs typeface="WCPAFM+MicrosoftYaHei-Bold"/>
              </a:rPr>
              <a:t>点击“小人头”可切换至人工</a:t>
            </a:r>
          </a:p>
          <a:p>
            <a:pPr marL="0" marR="0">
              <a:lnSpc>
                <a:spcPts val="1661"/>
              </a:lnSpc>
              <a:spcBef>
                <a:spcPts val="208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WCPAFM+MicrosoftYaHei-Bold"/>
                <a:cs typeface="WCPAFM+MicrosoftYaHei-Bold"/>
              </a:rPr>
              <a:t>客服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0"/>
            <a:ext cx="3403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15371" y="1902357"/>
            <a:ext cx="2076450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216014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 spc="305" dirty="0">
                <a:solidFill>
                  <a:srgbClr val="0D534E"/>
                </a:solidFill>
                <a:latin typeface="TTEVWH+BradleyHandITC"/>
                <a:cs typeface="TTEVWH+BradleyHandITC"/>
              </a:rPr>
              <a:t>04</a:t>
            </a:r>
          </a:p>
          <a:p>
            <a:pPr marL="0" marR="0">
              <a:lnSpc>
                <a:spcPts val="2400"/>
              </a:lnSpc>
              <a:spcBef>
                <a:spcPts val="971"/>
              </a:spcBef>
              <a:spcAft>
                <a:spcPct val="0"/>
              </a:spcAft>
            </a:pPr>
            <a:r>
              <a:rPr lang="zh-CN" altLang="en-US" sz="2400" spc="300" dirty="0" smtClean="0">
                <a:solidFill>
                  <a:srgbClr val="0D534E"/>
                </a:solidFill>
                <a:latin typeface="SimHei"/>
                <a:cs typeface="SimHei"/>
              </a:rPr>
              <a:t>必读提示</a:t>
            </a:r>
            <a:endParaRPr sz="2400" spc="300" dirty="0">
              <a:solidFill>
                <a:srgbClr val="0D534E"/>
              </a:solidFill>
              <a:latin typeface="SimHei"/>
              <a:cs typeface="SimHe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1406" y="71420"/>
            <a:ext cx="1981200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C00000"/>
                </a:solidFill>
                <a:latin typeface="DCKITV+MicrosoftYaHei-Bold"/>
                <a:cs typeface="DCKITV+MicrosoftYaHei-Bold"/>
              </a:rPr>
              <a:t>必读</a:t>
            </a:r>
            <a:r>
              <a:rPr sz="2400" b="1" dirty="0" smtClean="0">
                <a:solidFill>
                  <a:srgbClr val="C00000"/>
                </a:solidFill>
                <a:latin typeface="DCKITV+MicrosoftYaHei-Bold"/>
                <a:cs typeface="DCKITV+MicrosoftYaHei-Bold"/>
              </a:rPr>
              <a:t>：</a:t>
            </a:r>
            <a:endParaRPr sz="2400" b="1" dirty="0">
              <a:solidFill>
                <a:srgbClr val="C00000"/>
              </a:solidFill>
              <a:latin typeface="DCKITV+MicrosoftYaHei-Bold"/>
              <a:cs typeface="DCKITV+MicrosoftYaHei-Bold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2844" y="428610"/>
            <a:ext cx="8429684" cy="1200329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1.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三门学分课程在线学习时间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2018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9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日</a:t>
            </a:r>
            <a:r>
              <a:rPr lang="en-US" altLang="zh-CN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——2018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11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30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日</a:t>
            </a:r>
            <a:r>
              <a:rPr lang="en-US" altLang="zh-CN" u="sng" dirty="0" smtClean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(</a:t>
            </a:r>
            <a:r>
              <a:rPr lang="zh-CN" altLang="en-US" u="sng" dirty="0" smtClean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必须</a:t>
            </a:r>
            <a:r>
              <a:rPr lang="zh-CN" altLang="en-US" u="sng" dirty="0" smtClean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在</a:t>
            </a:r>
            <a:r>
              <a:rPr lang="en-US" altLang="zh-CN" u="sng" dirty="0" smtClean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11</a:t>
            </a:r>
            <a:r>
              <a:rPr lang="zh-CN" altLang="en-US" u="sng" dirty="0" smtClean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u="sng" dirty="0" smtClean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30</a:t>
            </a:r>
            <a:r>
              <a:rPr lang="zh-CN" altLang="en-US" u="sng" dirty="0" smtClean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日前完成视频学习才有考试资格！！！！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）</a:t>
            </a: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在线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期末考试时间：</a:t>
            </a:r>
            <a:r>
              <a:rPr lang="en-US" altLang="zh-CN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2018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12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日</a:t>
            </a:r>
            <a:r>
              <a:rPr lang="en-US" altLang="zh-CN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——2018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12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10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日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三门学分课程可以期中退课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2844" y="1500180"/>
            <a:ext cx="9001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2.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两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门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0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学分课程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在线学习时间：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2018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9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日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—2018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12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31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日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                                                             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（无期末考试，无学分）  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                              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2844" y="2000246"/>
            <a:ext cx="8715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3.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学习周期内系统会进行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全程监控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，一旦发现作弊刷课行为，该门课程学习进度将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自动清零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。在考试期间作弊，除学习进度清零外，考试成绩和总评成绩记为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0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分。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2643188"/>
            <a:ext cx="87868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4.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三门学分课程将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各有一次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直播见面课为线下统一组织，时间分别为：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翻译有“道”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》2018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10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13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日 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13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30——15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00  </a:t>
            </a:r>
          </a:p>
          <a:p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思辨与创新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》 2018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9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26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日 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18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30——20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00  </a:t>
            </a:r>
          </a:p>
          <a:p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创业管理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》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（上海财经大学）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2018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10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10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日 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18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30——20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00</a:t>
            </a:r>
          </a:p>
          <a:p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3786196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5.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与智慧树网平台兼容性最优的两个浏览器：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谷歌浏览器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和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火狐浏览器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PC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端观看课程视频的同学可酌情优先选择这两个浏览器。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4357700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6.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期末考试试卷一旦点开即开始计时，任何操作都无法取消或返回。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请慎重！</a:t>
            </a:r>
            <a:endParaRPr lang="zh-CN" altLang="en-US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27071" y="2238692"/>
            <a:ext cx="4648200" cy="152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 spc="300">
                <a:solidFill>
                  <a:srgbClr val="0D534E"/>
                </a:solidFill>
                <a:latin typeface="SRJHQW+YouYuan"/>
                <a:cs typeface="SRJHQW+YouYuan"/>
              </a:rPr>
              <a:t>THANK YOU </a:t>
            </a:r>
            <a:r>
              <a:rPr sz="4800">
                <a:solidFill>
                  <a:srgbClr val="0D534E"/>
                </a:solidFill>
                <a:latin typeface="SRJHQW+YouYuan"/>
                <a:cs typeface="SRJHQW+YouYuan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89579" y="1902357"/>
            <a:ext cx="3448050" cy="1830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941806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 spc="305" dirty="0">
                <a:solidFill>
                  <a:srgbClr val="0D534E"/>
                </a:solidFill>
                <a:latin typeface="UJARIR+BradleyHandITC"/>
                <a:cs typeface="UJARIR+BradleyHandITC"/>
              </a:rPr>
              <a:t>01</a:t>
            </a:r>
          </a:p>
          <a:p>
            <a:pPr marL="0" marR="0">
              <a:lnSpc>
                <a:spcPts val="2400"/>
              </a:lnSpc>
              <a:spcBef>
                <a:spcPts val="1305"/>
              </a:spcBef>
              <a:spcAft>
                <a:spcPct val="0"/>
              </a:spcAft>
            </a:pPr>
            <a:r>
              <a:rPr sz="2400" spc="300" dirty="0">
                <a:solidFill>
                  <a:srgbClr val="0D534E"/>
                </a:solidFill>
                <a:latin typeface="SimHei"/>
                <a:cs typeface="SimHei"/>
              </a:rPr>
              <a:t>智慧树及课程介绍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954107"/>
          </a:xfrm>
        </p:spPr>
        <p:txBody>
          <a:bodyPr/>
          <a:lstStyle/>
          <a:p>
            <a:r>
              <a:rPr lang="zh-CN" altLang="en-US" sz="4400" dirty="0" smtClean="0">
                <a:solidFill>
                  <a:srgbClr val="4D9D6A"/>
                </a:solidFill>
                <a:latin typeface="华文行楷" pitchFamily="2" charset="-122"/>
                <a:ea typeface="华文行楷" pitchFamily="2" charset="-122"/>
                <a:cs typeface="PGHCTS+MicrosoftYaHei-Bold"/>
              </a:rPr>
              <a:t>智慧树网是做什么的？</a:t>
            </a:r>
            <a:r>
              <a:rPr lang="zh-CN" altLang="en-US" dirty="0" smtClean="0">
                <a:solidFill>
                  <a:srgbClr val="4D9D6A"/>
                </a:solidFill>
                <a:latin typeface="PGHCTS+MicrosoftYaHei-Bold"/>
                <a:cs typeface="PGHCTS+MicrosoftYaHei-Bold"/>
              </a:rPr>
              <a:t/>
            </a:r>
            <a:br>
              <a:rPr lang="zh-CN" altLang="en-US" dirty="0" smtClean="0">
                <a:solidFill>
                  <a:srgbClr val="4D9D6A"/>
                </a:solidFill>
                <a:latin typeface="PGHCTS+MicrosoftYaHei-Bold"/>
                <a:cs typeface="PGHCTS+MicrosoftYaHei-Bold"/>
              </a:rPr>
            </a:b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28596" y="1214428"/>
            <a:ext cx="82153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chemeClr val="accent3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智慧树网是目前国内三大</a:t>
            </a:r>
            <a:r>
              <a:rPr lang="en-US" altLang="zh-CN" sz="3200" dirty="0" smtClean="0">
                <a:solidFill>
                  <a:schemeClr val="accent3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【</a:t>
            </a:r>
            <a:r>
              <a:rPr lang="zh-CN" altLang="en-US" sz="3200" dirty="0" smtClean="0">
                <a:solidFill>
                  <a:schemeClr val="accent3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学分课程</a:t>
            </a:r>
            <a:r>
              <a:rPr lang="en-US" altLang="zh-CN" sz="3200" dirty="0" smtClean="0">
                <a:solidFill>
                  <a:schemeClr val="accent3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】</a:t>
            </a:r>
            <a:r>
              <a:rPr lang="zh-CN" altLang="en-US" sz="3200" dirty="0" smtClean="0">
                <a:solidFill>
                  <a:schemeClr val="accent3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运营服务平台之一，从</a:t>
            </a:r>
            <a:r>
              <a:rPr lang="en-US" altLang="zh-CN" sz="3200" dirty="0" smtClean="0">
                <a:solidFill>
                  <a:schemeClr val="accent3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2013</a:t>
            </a:r>
            <a:r>
              <a:rPr lang="zh-CN" altLang="en-US" sz="3200" dirty="0" smtClean="0">
                <a:solidFill>
                  <a:schemeClr val="accent3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年开始致力于为全国各省市大学生提供混合式在线共享学分课程。截至目前，智慧树网已经成功运营</a:t>
            </a:r>
            <a:r>
              <a:rPr lang="en-US" altLang="zh-CN" sz="3200" dirty="0" smtClean="0">
                <a:solidFill>
                  <a:schemeClr val="accent3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11</a:t>
            </a:r>
            <a:r>
              <a:rPr lang="zh-CN" altLang="en-US" sz="3200" dirty="0" smtClean="0">
                <a:solidFill>
                  <a:schemeClr val="accent3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个学期，广受全国高校师生赞誉。目前平台已经拥有超过</a:t>
            </a:r>
            <a:r>
              <a:rPr lang="en-US" altLang="zh-CN" sz="3200" dirty="0" smtClean="0">
                <a:solidFill>
                  <a:schemeClr val="accent3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2000</a:t>
            </a:r>
            <a:r>
              <a:rPr lang="zh-CN" altLang="en-US" sz="3200" dirty="0" smtClean="0">
                <a:solidFill>
                  <a:schemeClr val="accent3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所会员学校，覆盖超过</a:t>
            </a:r>
            <a:r>
              <a:rPr lang="en-US" altLang="zh-CN" sz="3200" dirty="0" smtClean="0">
                <a:solidFill>
                  <a:schemeClr val="accent3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1500</a:t>
            </a:r>
            <a:r>
              <a:rPr lang="zh-CN" altLang="en-US" sz="3200" dirty="0" smtClean="0">
                <a:solidFill>
                  <a:schemeClr val="accent3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万大学生，全国学生平均满意度高达</a:t>
            </a:r>
            <a:r>
              <a:rPr lang="en-US" altLang="zh-CN" sz="3200" dirty="0" smtClean="0">
                <a:solidFill>
                  <a:schemeClr val="accent3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95%</a:t>
            </a:r>
            <a:r>
              <a:rPr lang="zh-CN" altLang="en-US" sz="3200" dirty="0" smtClean="0">
                <a:solidFill>
                  <a:schemeClr val="accent3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以上。</a:t>
            </a:r>
            <a:endParaRPr lang="zh-CN" altLang="en-US" sz="3200" dirty="0">
              <a:solidFill>
                <a:schemeClr val="accent3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42858"/>
            <a:ext cx="6797992" cy="615553"/>
          </a:xfrm>
        </p:spPr>
        <p:txBody>
          <a:bodyPr/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华文行楷" pitchFamily="2" charset="-122"/>
                <a:ea typeface="华文行楷" pitchFamily="2" charset="-122"/>
              </a:rPr>
              <a:t>课程介绍</a:t>
            </a:r>
            <a:endParaRPr lang="zh-CN" altLang="en-US" sz="4000" dirty="0">
              <a:solidFill>
                <a:srgbClr val="002060"/>
              </a:solidFill>
              <a:latin typeface="华文行楷" pitchFamily="2" charset="-122"/>
              <a:ea typeface="华文行楷" pitchFamily="2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14282" y="928676"/>
          <a:ext cx="8429684" cy="3198435"/>
        </p:xfrm>
        <a:graphic>
          <a:graphicData uri="http://schemas.openxmlformats.org/drawingml/2006/table">
            <a:tbl>
              <a:tblPr/>
              <a:tblGrid>
                <a:gridCol w="1716676"/>
                <a:gridCol w="3814837"/>
                <a:gridCol w="1232486"/>
                <a:gridCol w="951305"/>
                <a:gridCol w="714380"/>
              </a:tblGrid>
              <a:tr h="57150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课程名称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英文名称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开课学校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负责人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学时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771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翻译有“道”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Translation Strategy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上海外国语大学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冯庆华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32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84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思辨与创新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Critical Thinking and Innovation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复旦大学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熊浩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28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71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创业管理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Entrepreneurial Management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上海财经大学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刘志阳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32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71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中国历史地理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概况（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学分）</a:t>
                      </a:r>
                      <a:endParaRPr lang="zh-CN" altLang="en-US" sz="1800" b="0" i="0" u="none" strike="noStrike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Introduction to China's Historical Geography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复旦大学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葛剑雄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28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71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文艺复兴经典名著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选读（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学分）</a:t>
                      </a:r>
                      <a:endParaRPr lang="zh-CN" altLang="en-US" sz="1800" b="0" i="0" u="none" strike="noStrike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Selected Readings of Classics During the Renaissance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北京大学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朱孝远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28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492443"/>
          </a:xfrm>
        </p:spPr>
        <p:txBody>
          <a:bodyPr/>
          <a:lstStyle/>
          <a:p>
            <a:r>
              <a:rPr lang="zh-CN" altLang="en-US" sz="3200" dirty="0" smtClean="0">
                <a:solidFill>
                  <a:srgbClr val="0070C0"/>
                </a:solidFill>
                <a:latin typeface="华文行楷" pitchFamily="2" charset="-122"/>
                <a:ea typeface="华文行楷" pitchFamily="2" charset="-122"/>
              </a:rPr>
              <a:t>见面课安排</a:t>
            </a:r>
            <a:endParaRPr lang="zh-CN" altLang="en-US" sz="3200" dirty="0">
              <a:solidFill>
                <a:srgbClr val="0070C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1472" y="1142990"/>
            <a:ext cx="7572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三门学分课程将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各有一次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直播见面课为线下统一组织，时间分别为：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翻译有“道”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》2018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10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13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日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13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30——15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00  </a:t>
            </a:r>
          </a:p>
          <a:p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思辨与创新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》    2018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9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26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日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18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30——20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00  </a:t>
            </a:r>
          </a:p>
          <a:p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创业管理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》2018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10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10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日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18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30——20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00</a:t>
            </a:r>
          </a:p>
        </p:txBody>
      </p:sp>
      <p:sp>
        <p:nvSpPr>
          <p:cNvPr id="5" name="矩形 4"/>
          <p:cNvSpPr/>
          <p:nvPr/>
        </p:nvSpPr>
        <p:spPr>
          <a:xfrm>
            <a:off x="642910" y="3714758"/>
            <a:ext cx="7072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直播课地点：按照教务处网站通知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30195" y="1902357"/>
            <a:ext cx="4414520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140119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 spc="305" dirty="0">
                <a:solidFill>
                  <a:srgbClr val="0D534E"/>
                </a:solidFill>
                <a:latin typeface="VKMVDM+BradleyHandITC"/>
                <a:cs typeface="VKMVDM+BradleyHandITC"/>
              </a:rPr>
              <a:t>02</a:t>
            </a:r>
          </a:p>
          <a:p>
            <a:pPr marL="0" marR="0">
              <a:lnSpc>
                <a:spcPts val="2400"/>
              </a:lnSpc>
              <a:spcBef>
                <a:spcPts val="773"/>
              </a:spcBef>
              <a:spcAft>
                <a:spcPct val="0"/>
              </a:spcAft>
            </a:pPr>
            <a:r>
              <a:rPr lang="en-US" sz="2400" spc="10" dirty="0" smtClean="0">
                <a:solidFill>
                  <a:srgbClr val="FF0000"/>
                </a:solidFill>
                <a:latin typeface="SimSun"/>
                <a:cs typeface="SimSun"/>
              </a:rPr>
              <a:t>  </a:t>
            </a:r>
            <a:r>
              <a:rPr sz="2400" spc="10" dirty="0" smtClean="0">
                <a:solidFill>
                  <a:srgbClr val="FF0000"/>
                </a:solidFill>
                <a:latin typeface="SimSun"/>
                <a:cs typeface="SimSun"/>
              </a:rPr>
              <a:t>如何成功报到激活账号</a:t>
            </a:r>
            <a:endParaRPr sz="2400" spc="10" dirty="0">
              <a:solidFill>
                <a:srgbClr val="FF0000"/>
              </a:solidFill>
              <a:latin typeface="SimSun"/>
              <a:cs typeface="SimSu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77340" y="1240001"/>
            <a:ext cx="6452246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751"/>
              </a:lnSpc>
              <a:spcBef>
                <a:spcPct val="0"/>
              </a:spcBef>
              <a:spcAft>
                <a:spcPct val="0"/>
              </a:spcAft>
            </a:pPr>
            <a:r>
              <a:rPr sz="3600" dirty="0" smtClean="0">
                <a:solidFill>
                  <a:srgbClr val="7FB994"/>
                </a:solidFill>
                <a:latin typeface="QPHLQF+MicrosoftYaHei-Bold"/>
                <a:cs typeface="QPHLQF+MicrosoftYaHei-Bold"/>
              </a:rPr>
              <a:t>智慧树</a:t>
            </a:r>
            <a:r>
              <a:rPr lang="zh-CN" altLang="en-US" sz="3600" dirty="0" smtClean="0">
                <a:solidFill>
                  <a:srgbClr val="7FB994"/>
                </a:solidFill>
                <a:latin typeface="QPHLQF+MicrosoftYaHei-Bold"/>
                <a:cs typeface="QPHLQF+MicrosoftYaHei-Bold"/>
              </a:rPr>
              <a:t>平台</a:t>
            </a:r>
            <a:r>
              <a:rPr sz="3600" dirty="0" smtClean="0">
                <a:solidFill>
                  <a:srgbClr val="7FB994"/>
                </a:solidFill>
                <a:latin typeface="QPHLQF+MicrosoftYaHei-Bold"/>
                <a:cs typeface="QPHLQF+MicrosoftYaHei-Bold"/>
              </a:rPr>
              <a:t>提供两种学习方式</a:t>
            </a:r>
            <a:endParaRPr sz="3600" dirty="0">
              <a:solidFill>
                <a:srgbClr val="7FB994"/>
              </a:solidFill>
              <a:latin typeface="QPHLQF+MicrosoftYaHei-Bold"/>
              <a:cs typeface="QPHLQF+MicrosoftYaHei-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7340" y="2312854"/>
            <a:ext cx="4954269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751"/>
              </a:lnSpc>
              <a:spcBef>
                <a:spcPct val="0"/>
              </a:spcBef>
              <a:spcAft>
                <a:spcPct val="0"/>
              </a:spcAft>
            </a:pPr>
            <a:r>
              <a:rPr sz="3600" dirty="0">
                <a:solidFill>
                  <a:srgbClr val="DF3321"/>
                </a:solidFill>
                <a:latin typeface="EOFKNQ+ArialMT"/>
                <a:cs typeface="EOFKNQ+ArialMT"/>
              </a:rPr>
              <a:t>•</a:t>
            </a:r>
            <a:r>
              <a:rPr sz="3600" spc="2339" dirty="0">
                <a:solidFill>
                  <a:srgbClr val="DF3321"/>
                </a:solidFill>
                <a:latin typeface="Times New Roman"/>
                <a:cs typeface="Times New Roman"/>
              </a:rPr>
              <a:t> </a:t>
            </a:r>
            <a:r>
              <a:rPr sz="3600" spc="15" dirty="0">
                <a:solidFill>
                  <a:srgbClr val="DF3321"/>
                </a:solidFill>
                <a:latin typeface="SimSun"/>
                <a:cs typeface="SimSun"/>
              </a:rPr>
              <a:t>手机</a:t>
            </a:r>
            <a:r>
              <a:rPr sz="3600" b="1" dirty="0" smtClean="0">
                <a:solidFill>
                  <a:srgbClr val="DF3321"/>
                </a:solidFill>
                <a:latin typeface="Calibri"/>
                <a:cs typeface="Calibri"/>
              </a:rPr>
              <a:t>APP</a:t>
            </a:r>
            <a:r>
              <a:rPr lang="zh-CN" altLang="en-US" sz="3600" b="1" dirty="0" smtClean="0">
                <a:solidFill>
                  <a:srgbClr val="DF3321"/>
                </a:solidFill>
                <a:latin typeface="Calibri"/>
                <a:cs typeface="Calibri"/>
              </a:rPr>
              <a:t>端</a:t>
            </a:r>
            <a:r>
              <a:rPr sz="3600" spc="15" dirty="0" smtClean="0">
                <a:solidFill>
                  <a:srgbClr val="DF3321"/>
                </a:solidFill>
                <a:latin typeface="SimSun"/>
                <a:cs typeface="SimSun"/>
              </a:rPr>
              <a:t>登入学习</a:t>
            </a:r>
            <a:endParaRPr sz="3600" spc="15" dirty="0">
              <a:solidFill>
                <a:srgbClr val="DF3321"/>
              </a:solidFill>
              <a:latin typeface="SimSun"/>
              <a:cs typeface="SimSun"/>
            </a:endParaRP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ct val="0"/>
              </a:spcAft>
            </a:pPr>
            <a:r>
              <a:rPr sz="3600" dirty="0">
                <a:solidFill>
                  <a:srgbClr val="DF3321"/>
                </a:solidFill>
                <a:latin typeface="EOFKNQ+ArialMT"/>
                <a:cs typeface="EOFKNQ+ArialMT"/>
              </a:rPr>
              <a:t>•</a:t>
            </a:r>
            <a:r>
              <a:rPr sz="3600" spc="2339" dirty="0">
                <a:solidFill>
                  <a:srgbClr val="DF3321"/>
                </a:solidFill>
                <a:latin typeface="Times New Roman"/>
                <a:cs typeface="Times New Roman"/>
              </a:rPr>
              <a:t> </a:t>
            </a:r>
            <a:r>
              <a:rPr sz="3600" spc="15" dirty="0">
                <a:solidFill>
                  <a:srgbClr val="DF3321"/>
                </a:solidFill>
                <a:latin typeface="SimSun"/>
                <a:cs typeface="SimSun"/>
              </a:rPr>
              <a:t>电脑</a:t>
            </a:r>
            <a:r>
              <a:rPr sz="3600" b="1" dirty="0">
                <a:solidFill>
                  <a:srgbClr val="DF3321"/>
                </a:solidFill>
                <a:latin typeface="Calibri"/>
                <a:cs typeface="Calibri"/>
              </a:rPr>
              <a:t>PC</a:t>
            </a:r>
            <a:r>
              <a:rPr sz="3600" spc="15" dirty="0">
                <a:solidFill>
                  <a:srgbClr val="DF3321"/>
                </a:solidFill>
                <a:latin typeface="SimSun"/>
                <a:cs typeface="SimSun"/>
              </a:rPr>
              <a:t>端登入学习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9908" y="275995"/>
            <a:ext cx="2416175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7FB994"/>
                </a:solidFill>
                <a:latin typeface="UGJGON+MicrosoftYaHei-Bold"/>
                <a:cs typeface="UGJGON+MicrosoftYaHei-Bold"/>
              </a:rPr>
              <a:t>APP端登录流程演示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55972" y="2037481"/>
            <a:ext cx="2590800" cy="114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 dirty="0">
                <a:solidFill>
                  <a:srgbClr val="4D9D6A"/>
                </a:solidFill>
                <a:latin typeface="UGJGON+MicrosoftYaHei-Bold"/>
                <a:cs typeface="UGJGON+MicrosoftYaHei-Bold"/>
              </a:rPr>
              <a:t>扫码下载手机端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ct val="0"/>
              </a:spcAft>
            </a:pPr>
            <a:r>
              <a:rPr sz="2400" dirty="0">
                <a:solidFill>
                  <a:srgbClr val="4D9D6A"/>
                </a:solidFill>
                <a:latin typeface="UGJGON+MicrosoftYaHei-Bold"/>
                <a:cs typeface="UGJGON+MicrosoftYaHei-Bold"/>
              </a:rPr>
              <a:t>知到APP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10.26"/>
  <p:tag name="AS_TITLE" val="Aspose.Slides for .NET 2.0"/>
  <p:tag name="AS_VERSION" val="16.10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737</Words>
  <Application>Microsoft Office PowerPoint</Application>
  <PresentationFormat>全屏显示(16:9)</PresentationFormat>
  <Paragraphs>139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23</vt:i4>
      </vt:variant>
      <vt:variant>
        <vt:lpstr>幻灯片标题</vt:lpstr>
      </vt:variant>
      <vt:variant>
        <vt:i4>25</vt:i4>
      </vt:variant>
    </vt:vector>
  </HeadingPairs>
  <TitlesOfParts>
    <vt:vector size="48" baseType="lpstr">
      <vt:lpstr>Office Theme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幻灯片 1</vt:lpstr>
      <vt:lpstr>幻灯片 2</vt:lpstr>
      <vt:lpstr>幻灯片 3</vt:lpstr>
      <vt:lpstr>智慧树网是做什么的？ </vt:lpstr>
      <vt:lpstr>课程介绍</vt:lpstr>
      <vt:lpstr>见面课安排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成绩比例</vt:lpstr>
      <vt:lpstr>幻灯片 22</vt:lpstr>
      <vt:lpstr>幻灯片 23</vt:lpstr>
      <vt:lpstr>幻灯片 24</vt:lpstr>
      <vt:lpstr>幻灯片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Administrator</cp:lastModifiedBy>
  <cp:revision>55</cp:revision>
  <cp:lastPrinted>2018-09-10T12:00:33Z</cp:lastPrinted>
  <dcterms:created xsi:type="dcterms:W3CDTF">2018-09-10T04:00:33Z</dcterms:created>
  <dcterms:modified xsi:type="dcterms:W3CDTF">2018-09-23T12:51:47Z</dcterms:modified>
</cp:coreProperties>
</file>