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2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34" r:id="rId6"/>
    <p:sldMasterId id="2147483746" r:id="rId7"/>
    <p:sldMasterId id="2147483747" r:id="rId8"/>
    <p:sldMasterId id="2147483771" r:id="rId9"/>
    <p:sldMasterId id="2147483791" r:id="rId10"/>
    <p:sldMasterId id="2147483783" r:id="rId11"/>
  </p:sldMasterIdLst>
  <p:notesMasterIdLst>
    <p:notesMasterId r:id="rId56"/>
  </p:notesMasterIdLst>
  <p:sldIdLst>
    <p:sldId id="1262" r:id="rId12"/>
    <p:sldId id="1221" r:id="rId13"/>
    <p:sldId id="1089" r:id="rId14"/>
    <p:sldId id="1226" r:id="rId15"/>
    <p:sldId id="1229" r:id="rId16"/>
    <p:sldId id="1268" r:id="rId17"/>
    <p:sldId id="1220" r:id="rId18"/>
    <p:sldId id="1209" r:id="rId19"/>
    <p:sldId id="1208" r:id="rId20"/>
    <p:sldId id="1269" r:id="rId21"/>
    <p:sldId id="1270" r:id="rId22"/>
    <p:sldId id="1271" r:id="rId23"/>
    <p:sldId id="1272" r:id="rId24"/>
    <p:sldId id="1273" r:id="rId25"/>
    <p:sldId id="1274" r:id="rId26"/>
    <p:sldId id="1275" r:id="rId27"/>
    <p:sldId id="1276" r:id="rId28"/>
    <p:sldId id="1277" r:id="rId29"/>
    <p:sldId id="1278" r:id="rId30"/>
    <p:sldId id="1279" r:id="rId31"/>
    <p:sldId id="1280" r:id="rId32"/>
    <p:sldId id="1281" r:id="rId33"/>
    <p:sldId id="1282" r:id="rId34"/>
    <p:sldId id="1283" r:id="rId35"/>
    <p:sldId id="1261" r:id="rId36"/>
    <p:sldId id="1124" r:id="rId37"/>
    <p:sldId id="1125" r:id="rId38"/>
    <p:sldId id="1126" r:id="rId39"/>
    <p:sldId id="1166" r:id="rId40"/>
    <p:sldId id="1128" r:id="rId41"/>
    <p:sldId id="1149" r:id="rId42"/>
    <p:sldId id="1130" r:id="rId43"/>
    <p:sldId id="1196" r:id="rId44"/>
    <p:sldId id="1133" r:id="rId45"/>
    <p:sldId id="1197" r:id="rId46"/>
    <p:sldId id="1135" r:id="rId47"/>
    <p:sldId id="1132" r:id="rId48"/>
    <p:sldId id="1139" r:id="rId49"/>
    <p:sldId id="1138" r:id="rId50"/>
    <p:sldId id="1253" r:id="rId51"/>
    <p:sldId id="1203" r:id="rId52"/>
    <p:sldId id="1145" r:id="rId53"/>
    <p:sldId id="1140" r:id="rId54"/>
    <p:sldId id="1157" r:id="rId55"/>
  </p:sldIdLst>
  <p:sldSz cx="12187238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5930" indent="19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3130" indent="19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684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56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6">
          <p15:clr>
            <a:srgbClr val="A4A3A4"/>
          </p15:clr>
        </p15:guide>
        <p15:guide id="2" pos="379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胡子琦" initials="胡子琦" lastIdx="2" clrIdx="0">
    <p:extLst>
      <p:ext uri="{19B8F6BF-5375-455C-9EA6-DF929625EA0E}">
        <p15:presenceInfo xmlns:p15="http://schemas.microsoft.com/office/powerpoint/2012/main" userId="32c3fcb7e42ca12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4029"/>
    <a:srgbClr val="FE0000"/>
    <a:srgbClr val="FF891C"/>
    <a:srgbClr val="000000"/>
    <a:srgbClr val="D6343F"/>
    <a:srgbClr val="FFC000"/>
    <a:srgbClr val="2E75B6"/>
    <a:srgbClr val="ED7D31"/>
    <a:srgbClr val="4F81BD"/>
    <a:srgbClr val="077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180" autoAdjust="0"/>
    <p:restoredTop sz="86353" autoAdjust="0"/>
  </p:normalViewPr>
  <p:slideViewPr>
    <p:cSldViewPr>
      <p:cViewPr varScale="1">
        <p:scale>
          <a:sx n="60" d="100"/>
          <a:sy n="60" d="100"/>
        </p:scale>
        <p:origin x="318" y="96"/>
      </p:cViewPr>
      <p:guideLst>
        <p:guide orient="horz" pos="1906"/>
        <p:guide pos="37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B7684-FE5E-44A3-A1B7-247734E0934B}" type="doc">
      <dgm:prSet loTypeId="urn:microsoft.com/office/officeart/2005/8/layout/lProcess3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zh-CN" altLang="en-US"/>
        </a:p>
      </dgm:t>
    </dgm:pt>
    <dgm:pt modelId="{FE0D1F0B-02BE-492A-B32F-04D7C81FE299}">
      <dgm:prSet/>
      <dgm:spPr/>
      <dgm:t>
        <a:bodyPr/>
        <a:lstStyle/>
        <a:p>
          <a:r>
            <a:rPr lang="zh-CN" b="1" dirty="0"/>
            <a:t>注意事项总结</a:t>
          </a:r>
          <a:endParaRPr lang="zh-CN" dirty="0"/>
        </a:p>
      </dgm:t>
    </dgm:pt>
    <dgm:pt modelId="{5567C278-6DB1-43B0-9C03-9779458C153E}" type="parTrans" cxnId="{4F190D6C-B23B-4C90-82A4-A0E5D524D41C}">
      <dgm:prSet/>
      <dgm:spPr/>
      <dgm:t>
        <a:bodyPr/>
        <a:lstStyle/>
        <a:p>
          <a:endParaRPr lang="zh-CN" altLang="en-US"/>
        </a:p>
      </dgm:t>
    </dgm:pt>
    <dgm:pt modelId="{E02C2AE8-92CE-4421-B9F4-06CDF8CB85BA}" type="sibTrans" cxnId="{4F190D6C-B23B-4C90-82A4-A0E5D524D41C}">
      <dgm:prSet/>
      <dgm:spPr/>
      <dgm:t>
        <a:bodyPr/>
        <a:lstStyle/>
        <a:p>
          <a:endParaRPr lang="zh-CN" altLang="en-US"/>
        </a:p>
      </dgm:t>
    </dgm:pt>
    <dgm:pt modelId="{264932A0-AE56-48F3-90AB-CE35EEF99ED9}" type="pres">
      <dgm:prSet presAssocID="{FFEB7684-FE5E-44A3-A1B7-247734E0934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AD9D5EC-64F1-4ED9-89C3-0062E55A3CAF}" type="pres">
      <dgm:prSet presAssocID="{FE0D1F0B-02BE-492A-B32F-04D7C81FE299}" presName="horFlow" presStyleCnt="0"/>
      <dgm:spPr/>
    </dgm:pt>
    <dgm:pt modelId="{5BE905A0-CF00-4CF0-851D-22A6CE64212D}" type="pres">
      <dgm:prSet presAssocID="{FE0D1F0B-02BE-492A-B32F-04D7C81FE299}" presName="bigChev" presStyleLbl="node1" presStyleIdx="0" presStyleCnt="1"/>
      <dgm:spPr/>
    </dgm:pt>
  </dgm:ptLst>
  <dgm:cxnLst>
    <dgm:cxn modelId="{4F190D6C-B23B-4C90-82A4-A0E5D524D41C}" srcId="{FFEB7684-FE5E-44A3-A1B7-247734E0934B}" destId="{FE0D1F0B-02BE-492A-B32F-04D7C81FE299}" srcOrd="0" destOrd="0" parTransId="{5567C278-6DB1-43B0-9C03-9779458C153E}" sibTransId="{E02C2AE8-92CE-4421-B9F4-06CDF8CB85BA}"/>
    <dgm:cxn modelId="{369FA9B6-43CD-4A55-A1BE-21954E45DA44}" type="presOf" srcId="{FFEB7684-FE5E-44A3-A1B7-247734E0934B}" destId="{264932A0-AE56-48F3-90AB-CE35EEF99ED9}" srcOrd="0" destOrd="0" presId="urn:microsoft.com/office/officeart/2005/8/layout/lProcess3"/>
    <dgm:cxn modelId="{9A057FE9-C710-4AB7-8DDF-C20C2E3655A4}" type="presOf" srcId="{FE0D1F0B-02BE-492A-B32F-04D7C81FE299}" destId="{5BE905A0-CF00-4CF0-851D-22A6CE64212D}" srcOrd="0" destOrd="0" presId="urn:microsoft.com/office/officeart/2005/8/layout/lProcess3"/>
    <dgm:cxn modelId="{2B0E05BD-4F0B-4EA8-9900-36A45222CB74}" type="presParOf" srcId="{264932A0-AE56-48F3-90AB-CE35EEF99ED9}" destId="{EAD9D5EC-64F1-4ED9-89C3-0062E55A3CAF}" srcOrd="0" destOrd="0" presId="urn:microsoft.com/office/officeart/2005/8/layout/lProcess3"/>
    <dgm:cxn modelId="{0ADDF0D8-EF44-4AE8-971C-6C8BAE0A547B}" type="presParOf" srcId="{EAD9D5EC-64F1-4ED9-89C3-0062E55A3CAF}" destId="{5BE905A0-CF00-4CF0-851D-22A6CE64212D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CCDB5-36F2-4CFC-ACD7-6B426860448D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CN" altLang="en-US"/>
        </a:p>
      </dgm:t>
    </dgm:pt>
    <dgm:pt modelId="{9012F2C8-C781-4C25-A778-1C5A5F598F13}">
      <dgm:prSet/>
      <dgm:spPr/>
      <dgm:t>
        <a:bodyPr/>
        <a:lstStyle/>
        <a:p>
          <a:pPr algn="l"/>
          <a:r>
            <a:rPr lang="en-US" b="1" dirty="0"/>
            <a:t>1</a:t>
          </a:r>
          <a:r>
            <a:rPr lang="zh-CN" b="1" dirty="0"/>
            <a:t>：课程开放时间</a:t>
          </a:r>
          <a:r>
            <a:rPr lang="zh-CN" altLang="en-US" b="1" dirty="0"/>
            <a:t>、考试时间、权重设置，在课程信息里查看</a:t>
          </a:r>
          <a:endParaRPr lang="zh-CN" dirty="0"/>
        </a:p>
      </dgm:t>
    </dgm:pt>
    <dgm:pt modelId="{31D2DF70-FD97-4C12-AEA7-E1D785806A84}" type="parTrans" cxnId="{EDB5666D-AE79-4733-AA76-4FB3BB05CF62}">
      <dgm:prSet/>
      <dgm:spPr/>
      <dgm:t>
        <a:bodyPr/>
        <a:lstStyle/>
        <a:p>
          <a:endParaRPr lang="zh-CN" altLang="en-US"/>
        </a:p>
      </dgm:t>
    </dgm:pt>
    <dgm:pt modelId="{F54480A0-F0B3-473B-A138-C2209C4C7C71}" type="sibTrans" cxnId="{EDB5666D-AE79-4733-AA76-4FB3BB05CF62}">
      <dgm:prSet/>
      <dgm:spPr/>
      <dgm:t>
        <a:bodyPr/>
        <a:lstStyle/>
        <a:p>
          <a:endParaRPr lang="zh-CN" altLang="en-US"/>
        </a:p>
      </dgm:t>
    </dgm:pt>
    <dgm:pt modelId="{4143ABAB-6B74-4C21-A331-021506E375E1}">
      <dgm:prSet/>
      <dgm:spPr/>
      <dgm:t>
        <a:bodyPr/>
        <a:lstStyle/>
        <a:p>
          <a:pPr algn="l"/>
          <a:r>
            <a:rPr lang="en-US" b="1" dirty="0"/>
            <a:t>2</a:t>
          </a:r>
          <a:r>
            <a:rPr lang="zh-CN" b="1" dirty="0"/>
            <a:t>：初次登陆，更换安全性高的密码，以免学习数据的丢失。</a:t>
          </a:r>
          <a:endParaRPr lang="zh-CN" dirty="0"/>
        </a:p>
      </dgm:t>
    </dgm:pt>
    <dgm:pt modelId="{9CFDC9E4-A7FC-4073-A1D5-285BA61C4C53}" type="parTrans" cxnId="{A8591E83-6BB0-46E4-B187-EEC6749C2F4D}">
      <dgm:prSet/>
      <dgm:spPr/>
      <dgm:t>
        <a:bodyPr/>
        <a:lstStyle/>
        <a:p>
          <a:endParaRPr lang="zh-CN" altLang="en-US"/>
        </a:p>
      </dgm:t>
    </dgm:pt>
    <dgm:pt modelId="{15A702C6-8801-4167-B3BF-4A21C87B50CE}" type="sibTrans" cxnId="{A8591E83-6BB0-46E4-B187-EEC6749C2F4D}">
      <dgm:prSet/>
      <dgm:spPr/>
      <dgm:t>
        <a:bodyPr/>
        <a:lstStyle/>
        <a:p>
          <a:endParaRPr lang="zh-CN" altLang="en-US"/>
        </a:p>
      </dgm:t>
    </dgm:pt>
    <dgm:pt modelId="{5884EC74-CA36-4CD7-B36A-14BD08E8A9A0}">
      <dgm:prSet/>
      <dgm:spPr/>
      <dgm:t>
        <a:bodyPr/>
        <a:lstStyle/>
        <a:p>
          <a:pPr algn="l"/>
          <a:r>
            <a:rPr lang="en-US" b="1" dirty="0"/>
            <a:t>3</a:t>
          </a:r>
          <a:r>
            <a:rPr lang="zh-CN" b="1" dirty="0"/>
            <a:t>：绑定手机号，邮箱，密码忘记找回密码</a:t>
          </a:r>
          <a:endParaRPr lang="zh-CN" dirty="0"/>
        </a:p>
      </dgm:t>
    </dgm:pt>
    <dgm:pt modelId="{5559138E-CEF4-4202-8F2E-18AEA7432FED}" type="parTrans" cxnId="{1DA3EF54-1E55-4123-8569-E17574C75961}">
      <dgm:prSet/>
      <dgm:spPr/>
      <dgm:t>
        <a:bodyPr/>
        <a:lstStyle/>
        <a:p>
          <a:endParaRPr lang="zh-CN" altLang="en-US"/>
        </a:p>
      </dgm:t>
    </dgm:pt>
    <dgm:pt modelId="{42755281-A831-4CD3-93D2-E08919EF0348}" type="sibTrans" cxnId="{1DA3EF54-1E55-4123-8569-E17574C75961}">
      <dgm:prSet/>
      <dgm:spPr/>
      <dgm:t>
        <a:bodyPr/>
        <a:lstStyle/>
        <a:p>
          <a:endParaRPr lang="zh-CN" altLang="en-US"/>
        </a:p>
      </dgm:t>
    </dgm:pt>
    <dgm:pt modelId="{DB7694F5-FC69-4F7B-8329-7BD73FCD6FA1}">
      <dgm:prSet/>
      <dgm:spPr/>
      <dgm:t>
        <a:bodyPr/>
        <a:lstStyle/>
        <a:p>
          <a:pPr algn="l"/>
          <a:r>
            <a:rPr lang="en-US" b="1" dirty="0"/>
            <a:t>4</a:t>
          </a:r>
          <a:r>
            <a:rPr lang="zh-CN" b="1" dirty="0"/>
            <a:t>：有问题问在线客服。</a:t>
          </a:r>
          <a:endParaRPr lang="zh-CN" dirty="0"/>
        </a:p>
      </dgm:t>
    </dgm:pt>
    <dgm:pt modelId="{808DB73D-6C33-4CDD-A1DF-2DA2C0E2ADD4}" type="parTrans" cxnId="{A0C1D4F3-3340-4D0F-9021-CA31700964B2}">
      <dgm:prSet/>
      <dgm:spPr/>
      <dgm:t>
        <a:bodyPr/>
        <a:lstStyle/>
        <a:p>
          <a:endParaRPr lang="zh-CN" altLang="en-US"/>
        </a:p>
      </dgm:t>
    </dgm:pt>
    <dgm:pt modelId="{3E3FDEAB-C7B2-4513-A344-6A18177F28E6}" type="sibTrans" cxnId="{A0C1D4F3-3340-4D0F-9021-CA31700964B2}">
      <dgm:prSet/>
      <dgm:spPr/>
      <dgm:t>
        <a:bodyPr/>
        <a:lstStyle/>
        <a:p>
          <a:endParaRPr lang="zh-CN" altLang="en-US"/>
        </a:p>
      </dgm:t>
    </dgm:pt>
    <dgm:pt modelId="{753F9342-697B-40C7-BF5F-D92DDEC2A789}">
      <dgm:prSet/>
      <dgm:spPr/>
      <dgm:t>
        <a:bodyPr/>
        <a:lstStyle/>
        <a:p>
          <a:pPr algn="l"/>
          <a:r>
            <a:rPr lang="en-US" altLang="zh-CN" b="1" dirty="0"/>
            <a:t>5</a:t>
          </a:r>
          <a:r>
            <a:rPr lang="zh-CN" b="1" dirty="0"/>
            <a:t>：</a:t>
          </a:r>
          <a:r>
            <a:rPr lang="zh-CN" altLang="en-US" b="1" dirty="0"/>
            <a:t>诚信学习，避免不良记录</a:t>
          </a:r>
          <a:r>
            <a:rPr lang="zh-CN" b="1" dirty="0"/>
            <a:t>。</a:t>
          </a:r>
          <a:endParaRPr lang="zh-CN" dirty="0"/>
        </a:p>
      </dgm:t>
    </dgm:pt>
    <dgm:pt modelId="{9F4D1A0F-75AC-4BB3-ACE8-FB247AB7DDF6}" type="parTrans" cxnId="{E5CBA21F-4B27-4B99-ABB2-327B419928F8}">
      <dgm:prSet/>
      <dgm:spPr/>
      <dgm:t>
        <a:bodyPr/>
        <a:lstStyle/>
        <a:p>
          <a:endParaRPr lang="zh-CN" altLang="en-US"/>
        </a:p>
      </dgm:t>
    </dgm:pt>
    <dgm:pt modelId="{FC2045BF-79D7-4913-8244-DF80B8D1C938}" type="sibTrans" cxnId="{E5CBA21F-4B27-4B99-ABB2-327B419928F8}">
      <dgm:prSet/>
      <dgm:spPr/>
      <dgm:t>
        <a:bodyPr/>
        <a:lstStyle/>
        <a:p>
          <a:endParaRPr lang="zh-CN" altLang="en-US"/>
        </a:p>
      </dgm:t>
    </dgm:pt>
    <dgm:pt modelId="{75BE2F87-5E2E-4FAF-B411-25FF54D64DDF}" type="pres">
      <dgm:prSet presAssocID="{6B8CCDB5-36F2-4CFC-ACD7-6B426860448D}" presName="Name0" presStyleCnt="0">
        <dgm:presLayoutVars>
          <dgm:dir/>
          <dgm:animLvl val="lvl"/>
          <dgm:resizeHandles val="exact"/>
        </dgm:presLayoutVars>
      </dgm:prSet>
      <dgm:spPr/>
    </dgm:pt>
    <dgm:pt modelId="{FB10BA73-1D59-4A23-99F7-6E541514D760}" type="pres">
      <dgm:prSet presAssocID="{9012F2C8-C781-4C25-A778-1C5A5F598F13}" presName="linNode" presStyleCnt="0"/>
      <dgm:spPr/>
    </dgm:pt>
    <dgm:pt modelId="{C5839CAC-F9F6-4390-B0F8-CCCB01F7A38D}" type="pres">
      <dgm:prSet presAssocID="{9012F2C8-C781-4C25-A778-1C5A5F598F13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B3C49D9E-F4E6-40FA-B965-C10CD4F5CED6}" type="pres">
      <dgm:prSet presAssocID="{F54480A0-F0B3-473B-A138-C2209C4C7C71}" presName="sp" presStyleCnt="0"/>
      <dgm:spPr/>
    </dgm:pt>
    <dgm:pt modelId="{631944DC-B070-45AD-832D-EEBC457AA396}" type="pres">
      <dgm:prSet presAssocID="{4143ABAB-6B74-4C21-A331-021506E375E1}" presName="linNode" presStyleCnt="0"/>
      <dgm:spPr/>
    </dgm:pt>
    <dgm:pt modelId="{713BA1A1-7A7A-4774-93CF-4A88766548F8}" type="pres">
      <dgm:prSet presAssocID="{4143ABAB-6B74-4C21-A331-021506E375E1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99D97FA0-66D0-40AC-8946-0544C7DA17A4}" type="pres">
      <dgm:prSet presAssocID="{15A702C6-8801-4167-B3BF-4A21C87B50CE}" presName="sp" presStyleCnt="0"/>
      <dgm:spPr/>
    </dgm:pt>
    <dgm:pt modelId="{B5D29AF3-4D28-4433-8977-767914A1B52C}" type="pres">
      <dgm:prSet presAssocID="{5884EC74-CA36-4CD7-B36A-14BD08E8A9A0}" presName="linNode" presStyleCnt="0"/>
      <dgm:spPr/>
    </dgm:pt>
    <dgm:pt modelId="{AC59C83E-BDD4-4B2D-8F0D-E2ED6E075945}" type="pres">
      <dgm:prSet presAssocID="{5884EC74-CA36-4CD7-B36A-14BD08E8A9A0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E2433B2D-5E0B-4EE3-8B9C-092472469527}" type="pres">
      <dgm:prSet presAssocID="{42755281-A831-4CD3-93D2-E08919EF0348}" presName="sp" presStyleCnt="0"/>
      <dgm:spPr/>
    </dgm:pt>
    <dgm:pt modelId="{B9898A96-189E-415E-A6D7-1000DFED9667}" type="pres">
      <dgm:prSet presAssocID="{DB7694F5-FC69-4F7B-8329-7BD73FCD6FA1}" presName="linNode" presStyleCnt="0"/>
      <dgm:spPr/>
    </dgm:pt>
    <dgm:pt modelId="{D24ACDF5-F6FC-44A6-9255-5184D86CF9F7}" type="pres">
      <dgm:prSet presAssocID="{DB7694F5-FC69-4F7B-8329-7BD73FCD6FA1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FB4CD9B5-7592-45BE-BA00-551DE5C51DFC}" type="pres">
      <dgm:prSet presAssocID="{3E3FDEAB-C7B2-4513-A344-6A18177F28E6}" presName="sp" presStyleCnt="0"/>
      <dgm:spPr/>
    </dgm:pt>
    <dgm:pt modelId="{85B0F0EF-A31E-413A-9298-C0251925F07B}" type="pres">
      <dgm:prSet presAssocID="{753F9342-697B-40C7-BF5F-D92DDEC2A789}" presName="linNode" presStyleCnt="0"/>
      <dgm:spPr/>
    </dgm:pt>
    <dgm:pt modelId="{A95B9993-1514-496A-BB6F-16DB2DD53824}" type="pres">
      <dgm:prSet presAssocID="{753F9342-697B-40C7-BF5F-D92DDEC2A789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D4547418-1354-47D2-A53E-F25CA0E1ACEB}" type="presOf" srcId="{6B8CCDB5-36F2-4CFC-ACD7-6B426860448D}" destId="{75BE2F87-5E2E-4FAF-B411-25FF54D64DDF}" srcOrd="0" destOrd="0" presId="urn:microsoft.com/office/officeart/2005/8/layout/vList5"/>
    <dgm:cxn modelId="{E5CBA21F-4B27-4B99-ABB2-327B419928F8}" srcId="{6B8CCDB5-36F2-4CFC-ACD7-6B426860448D}" destId="{753F9342-697B-40C7-BF5F-D92DDEC2A789}" srcOrd="4" destOrd="0" parTransId="{9F4D1A0F-75AC-4BB3-ACE8-FB247AB7DDF6}" sibTransId="{FC2045BF-79D7-4913-8244-DF80B8D1C938}"/>
    <dgm:cxn modelId="{44DAAA2B-F8E6-4518-9205-CAA487B06E2F}" type="presOf" srcId="{9012F2C8-C781-4C25-A778-1C5A5F598F13}" destId="{C5839CAC-F9F6-4390-B0F8-CCCB01F7A38D}" srcOrd="0" destOrd="0" presId="urn:microsoft.com/office/officeart/2005/8/layout/vList5"/>
    <dgm:cxn modelId="{50E8AB61-C5E3-4AB2-B235-043A52FF99CE}" type="presOf" srcId="{DB7694F5-FC69-4F7B-8329-7BD73FCD6FA1}" destId="{D24ACDF5-F6FC-44A6-9255-5184D86CF9F7}" srcOrd="0" destOrd="0" presId="urn:microsoft.com/office/officeart/2005/8/layout/vList5"/>
    <dgm:cxn modelId="{EDB5666D-AE79-4733-AA76-4FB3BB05CF62}" srcId="{6B8CCDB5-36F2-4CFC-ACD7-6B426860448D}" destId="{9012F2C8-C781-4C25-A778-1C5A5F598F13}" srcOrd="0" destOrd="0" parTransId="{31D2DF70-FD97-4C12-AEA7-E1D785806A84}" sibTransId="{F54480A0-F0B3-473B-A138-C2209C4C7C71}"/>
    <dgm:cxn modelId="{B8336074-F1CC-460C-80DE-F793742B7709}" type="presOf" srcId="{5884EC74-CA36-4CD7-B36A-14BD08E8A9A0}" destId="{AC59C83E-BDD4-4B2D-8F0D-E2ED6E075945}" srcOrd="0" destOrd="0" presId="urn:microsoft.com/office/officeart/2005/8/layout/vList5"/>
    <dgm:cxn modelId="{1DA3EF54-1E55-4123-8569-E17574C75961}" srcId="{6B8CCDB5-36F2-4CFC-ACD7-6B426860448D}" destId="{5884EC74-CA36-4CD7-B36A-14BD08E8A9A0}" srcOrd="2" destOrd="0" parTransId="{5559138E-CEF4-4202-8F2E-18AEA7432FED}" sibTransId="{42755281-A831-4CD3-93D2-E08919EF0348}"/>
    <dgm:cxn modelId="{A8591E83-6BB0-46E4-B187-EEC6749C2F4D}" srcId="{6B8CCDB5-36F2-4CFC-ACD7-6B426860448D}" destId="{4143ABAB-6B74-4C21-A331-021506E375E1}" srcOrd="1" destOrd="0" parTransId="{9CFDC9E4-A7FC-4073-A1D5-285BA61C4C53}" sibTransId="{15A702C6-8801-4167-B3BF-4A21C87B50CE}"/>
    <dgm:cxn modelId="{D1BE56B8-B3D0-4D52-ABED-2CDC854BD3CC}" type="presOf" srcId="{4143ABAB-6B74-4C21-A331-021506E375E1}" destId="{713BA1A1-7A7A-4774-93CF-4A88766548F8}" srcOrd="0" destOrd="0" presId="urn:microsoft.com/office/officeart/2005/8/layout/vList5"/>
    <dgm:cxn modelId="{A2799CD3-43A0-4B4F-A1C4-481CB079FB9F}" type="presOf" srcId="{753F9342-697B-40C7-BF5F-D92DDEC2A789}" destId="{A95B9993-1514-496A-BB6F-16DB2DD53824}" srcOrd="0" destOrd="0" presId="urn:microsoft.com/office/officeart/2005/8/layout/vList5"/>
    <dgm:cxn modelId="{A0C1D4F3-3340-4D0F-9021-CA31700964B2}" srcId="{6B8CCDB5-36F2-4CFC-ACD7-6B426860448D}" destId="{DB7694F5-FC69-4F7B-8329-7BD73FCD6FA1}" srcOrd="3" destOrd="0" parTransId="{808DB73D-6C33-4CDD-A1DF-2DA2C0E2ADD4}" sibTransId="{3E3FDEAB-C7B2-4513-A344-6A18177F28E6}"/>
    <dgm:cxn modelId="{7A176F4F-8DC8-4201-BF7D-73242F112A5B}" type="presParOf" srcId="{75BE2F87-5E2E-4FAF-B411-25FF54D64DDF}" destId="{FB10BA73-1D59-4A23-99F7-6E541514D760}" srcOrd="0" destOrd="0" presId="urn:microsoft.com/office/officeart/2005/8/layout/vList5"/>
    <dgm:cxn modelId="{8F1EA61A-4743-40B8-A967-BA8474B47541}" type="presParOf" srcId="{FB10BA73-1D59-4A23-99F7-6E541514D760}" destId="{C5839CAC-F9F6-4390-B0F8-CCCB01F7A38D}" srcOrd="0" destOrd="0" presId="urn:microsoft.com/office/officeart/2005/8/layout/vList5"/>
    <dgm:cxn modelId="{E48A04C2-68E1-4FE9-B435-1D5FAB757D00}" type="presParOf" srcId="{75BE2F87-5E2E-4FAF-B411-25FF54D64DDF}" destId="{B3C49D9E-F4E6-40FA-B965-C10CD4F5CED6}" srcOrd="1" destOrd="0" presId="urn:microsoft.com/office/officeart/2005/8/layout/vList5"/>
    <dgm:cxn modelId="{EA66153F-6EC8-48F8-B06F-CCA508CB5210}" type="presParOf" srcId="{75BE2F87-5E2E-4FAF-B411-25FF54D64DDF}" destId="{631944DC-B070-45AD-832D-EEBC457AA396}" srcOrd="2" destOrd="0" presId="urn:microsoft.com/office/officeart/2005/8/layout/vList5"/>
    <dgm:cxn modelId="{B42283A3-A11A-415A-9A75-8359A8A172CC}" type="presParOf" srcId="{631944DC-B070-45AD-832D-EEBC457AA396}" destId="{713BA1A1-7A7A-4774-93CF-4A88766548F8}" srcOrd="0" destOrd="0" presId="urn:microsoft.com/office/officeart/2005/8/layout/vList5"/>
    <dgm:cxn modelId="{8EABE445-2E72-4C44-9934-BA73E5DE655E}" type="presParOf" srcId="{75BE2F87-5E2E-4FAF-B411-25FF54D64DDF}" destId="{99D97FA0-66D0-40AC-8946-0544C7DA17A4}" srcOrd="3" destOrd="0" presId="urn:microsoft.com/office/officeart/2005/8/layout/vList5"/>
    <dgm:cxn modelId="{0323952C-AC9D-4021-922C-5E74395F9CDD}" type="presParOf" srcId="{75BE2F87-5E2E-4FAF-B411-25FF54D64DDF}" destId="{B5D29AF3-4D28-4433-8977-767914A1B52C}" srcOrd="4" destOrd="0" presId="urn:microsoft.com/office/officeart/2005/8/layout/vList5"/>
    <dgm:cxn modelId="{7E51E2AB-A5DE-4144-B556-84D80F3BC1FA}" type="presParOf" srcId="{B5D29AF3-4D28-4433-8977-767914A1B52C}" destId="{AC59C83E-BDD4-4B2D-8F0D-E2ED6E075945}" srcOrd="0" destOrd="0" presId="urn:microsoft.com/office/officeart/2005/8/layout/vList5"/>
    <dgm:cxn modelId="{7EB5DFB8-DEEA-4EA4-AF0D-8EAC168B258B}" type="presParOf" srcId="{75BE2F87-5E2E-4FAF-B411-25FF54D64DDF}" destId="{E2433B2D-5E0B-4EE3-8B9C-092472469527}" srcOrd="5" destOrd="0" presId="urn:microsoft.com/office/officeart/2005/8/layout/vList5"/>
    <dgm:cxn modelId="{734E05AE-10AF-4E76-BFC9-4C6007B82B06}" type="presParOf" srcId="{75BE2F87-5E2E-4FAF-B411-25FF54D64DDF}" destId="{B9898A96-189E-415E-A6D7-1000DFED9667}" srcOrd="6" destOrd="0" presId="urn:microsoft.com/office/officeart/2005/8/layout/vList5"/>
    <dgm:cxn modelId="{E64F6332-70D5-4B41-A53D-0DA5CCA73A3F}" type="presParOf" srcId="{B9898A96-189E-415E-A6D7-1000DFED9667}" destId="{D24ACDF5-F6FC-44A6-9255-5184D86CF9F7}" srcOrd="0" destOrd="0" presId="urn:microsoft.com/office/officeart/2005/8/layout/vList5"/>
    <dgm:cxn modelId="{020DF5DA-DA43-4081-8EB5-30095C13EF81}" type="presParOf" srcId="{75BE2F87-5E2E-4FAF-B411-25FF54D64DDF}" destId="{FB4CD9B5-7592-45BE-BA00-551DE5C51DFC}" srcOrd="7" destOrd="0" presId="urn:microsoft.com/office/officeart/2005/8/layout/vList5"/>
    <dgm:cxn modelId="{3AEF4B38-1DFE-4625-8EFB-A1A421073D32}" type="presParOf" srcId="{75BE2F87-5E2E-4FAF-B411-25FF54D64DDF}" destId="{85B0F0EF-A31E-413A-9298-C0251925F07B}" srcOrd="8" destOrd="0" presId="urn:microsoft.com/office/officeart/2005/8/layout/vList5"/>
    <dgm:cxn modelId="{C7848205-88F4-4916-98AC-4D23C9D770C8}" type="presParOf" srcId="{85B0F0EF-A31E-413A-9298-C0251925F07B}" destId="{A95B9993-1514-496A-BB6F-16DB2DD5382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10E5AA-961A-4D13-AEE1-FABA17A4B5D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zh-CN" altLang="en-US"/>
        </a:p>
      </dgm:t>
    </dgm:pt>
    <dgm:pt modelId="{62A121DC-DA9F-4443-83DE-E0154D7A4569}">
      <dgm:prSet/>
      <dgm:spPr/>
      <dgm:t>
        <a:bodyPr/>
        <a:lstStyle/>
        <a:p>
          <a:r>
            <a:rPr lang="zh-CN"/>
            <a:t>祝：同学们都可以取得优异的成绩！</a:t>
          </a:r>
        </a:p>
      </dgm:t>
    </dgm:pt>
    <dgm:pt modelId="{DCC73A1F-34F3-441A-A845-A43E9D6E56AF}" type="parTrans" cxnId="{778F3C7A-D90A-4FB5-B326-B6B4B9A6C5F8}">
      <dgm:prSet/>
      <dgm:spPr/>
      <dgm:t>
        <a:bodyPr/>
        <a:lstStyle/>
        <a:p>
          <a:endParaRPr lang="zh-CN" altLang="en-US"/>
        </a:p>
      </dgm:t>
    </dgm:pt>
    <dgm:pt modelId="{009C5168-BFF7-4CA0-A82E-5CAD85A74A0F}" type="sibTrans" cxnId="{778F3C7A-D90A-4FB5-B326-B6B4B9A6C5F8}">
      <dgm:prSet/>
      <dgm:spPr/>
      <dgm:t>
        <a:bodyPr/>
        <a:lstStyle/>
        <a:p>
          <a:endParaRPr lang="zh-CN" altLang="en-US"/>
        </a:p>
      </dgm:t>
    </dgm:pt>
    <dgm:pt modelId="{1B4501EB-BCC7-4FEF-879B-93CCFBC13D6F}" type="pres">
      <dgm:prSet presAssocID="{BB10E5AA-961A-4D13-AEE1-FABA17A4B5D0}" presName="CompostProcess" presStyleCnt="0">
        <dgm:presLayoutVars>
          <dgm:dir/>
          <dgm:resizeHandles val="exact"/>
        </dgm:presLayoutVars>
      </dgm:prSet>
      <dgm:spPr/>
    </dgm:pt>
    <dgm:pt modelId="{A05922FA-C574-406C-BD7F-CD689BC01560}" type="pres">
      <dgm:prSet presAssocID="{BB10E5AA-961A-4D13-AEE1-FABA17A4B5D0}" presName="arrow" presStyleLbl="bgShp" presStyleIdx="0" presStyleCnt="1"/>
      <dgm:spPr/>
    </dgm:pt>
    <dgm:pt modelId="{5A84D765-D866-46B3-A23B-E7D6E0E82F14}" type="pres">
      <dgm:prSet presAssocID="{BB10E5AA-961A-4D13-AEE1-FABA17A4B5D0}" presName="linearProcess" presStyleCnt="0"/>
      <dgm:spPr/>
    </dgm:pt>
    <dgm:pt modelId="{B639EB93-3C06-43CE-B9C3-B142DBFB9CB6}" type="pres">
      <dgm:prSet presAssocID="{62A121DC-DA9F-4443-83DE-E0154D7A4569}" presName="textNode" presStyleLbl="node1" presStyleIdx="0" presStyleCnt="1">
        <dgm:presLayoutVars>
          <dgm:bulletEnabled val="1"/>
        </dgm:presLayoutVars>
      </dgm:prSet>
      <dgm:spPr/>
    </dgm:pt>
  </dgm:ptLst>
  <dgm:cxnLst>
    <dgm:cxn modelId="{778F3C7A-D90A-4FB5-B326-B6B4B9A6C5F8}" srcId="{BB10E5AA-961A-4D13-AEE1-FABA17A4B5D0}" destId="{62A121DC-DA9F-4443-83DE-E0154D7A4569}" srcOrd="0" destOrd="0" parTransId="{DCC73A1F-34F3-441A-A845-A43E9D6E56AF}" sibTransId="{009C5168-BFF7-4CA0-A82E-5CAD85A74A0F}"/>
    <dgm:cxn modelId="{A494C6B9-C320-4ABE-942F-48E36C05E5D2}" type="presOf" srcId="{BB10E5AA-961A-4D13-AEE1-FABA17A4B5D0}" destId="{1B4501EB-BCC7-4FEF-879B-93CCFBC13D6F}" srcOrd="0" destOrd="0" presId="urn:microsoft.com/office/officeart/2005/8/layout/hProcess9"/>
    <dgm:cxn modelId="{DDCBB4D6-3A42-48EF-B0E1-E56E01D38647}" type="presOf" srcId="{62A121DC-DA9F-4443-83DE-E0154D7A4569}" destId="{B639EB93-3C06-43CE-B9C3-B142DBFB9CB6}" srcOrd="0" destOrd="0" presId="urn:microsoft.com/office/officeart/2005/8/layout/hProcess9"/>
    <dgm:cxn modelId="{F8C88803-7062-4ED6-A866-F1E33C44562A}" type="presParOf" srcId="{1B4501EB-BCC7-4FEF-879B-93CCFBC13D6F}" destId="{A05922FA-C574-406C-BD7F-CD689BC01560}" srcOrd="0" destOrd="0" presId="urn:microsoft.com/office/officeart/2005/8/layout/hProcess9"/>
    <dgm:cxn modelId="{D5F90246-BAC7-4C4A-8975-DB1CFA487464}" type="presParOf" srcId="{1B4501EB-BCC7-4FEF-879B-93CCFBC13D6F}" destId="{5A84D765-D866-46B3-A23B-E7D6E0E82F14}" srcOrd="1" destOrd="0" presId="urn:microsoft.com/office/officeart/2005/8/layout/hProcess9"/>
    <dgm:cxn modelId="{AE640F1F-16B5-4159-B3B7-A6DE3C09A473}" type="presParOf" srcId="{5A84D765-D866-46B3-A23B-E7D6E0E82F14}" destId="{B639EB93-3C06-43CE-B9C3-B142DBFB9CB6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905A0-CF00-4CF0-851D-22A6CE64212D}">
      <dsp:nvSpPr>
        <dsp:cNvPr id="0" name=""/>
        <dsp:cNvSpPr/>
      </dsp:nvSpPr>
      <dsp:spPr>
        <a:xfrm>
          <a:off x="2412953" y="274"/>
          <a:ext cx="2158868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700" b="1" kern="1200" dirty="0"/>
            <a:t>注意事项总结</a:t>
          </a:r>
          <a:endParaRPr lang="zh-CN" altLang="en-US" sz="2700" kern="1200" dirty="0"/>
        </a:p>
      </dsp:txBody>
      <dsp:txXfrm>
        <a:off x="2844727" y="274"/>
        <a:ext cx="1295321" cy="863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39CAC-F9F6-4390-B0F8-CCCB01F7A38D}">
      <dsp:nvSpPr>
        <dsp:cNvPr id="0" name=""/>
        <dsp:cNvSpPr/>
      </dsp:nvSpPr>
      <dsp:spPr>
        <a:xfrm>
          <a:off x="4954150" y="2436"/>
          <a:ext cx="5573419" cy="10653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1</a:t>
          </a:r>
          <a:r>
            <a:rPr lang="zh-CN" sz="2800" b="1" kern="1200" dirty="0"/>
            <a:t>：课程开放时间</a:t>
          </a:r>
          <a:r>
            <a:rPr lang="zh-CN" altLang="en-US" sz="2800" b="1" kern="1200" dirty="0"/>
            <a:t>、考试时间、权重设置，在课程信息里查看</a:t>
          </a:r>
          <a:endParaRPr lang="zh-CN" sz="2800" kern="1200" dirty="0"/>
        </a:p>
      </dsp:txBody>
      <dsp:txXfrm>
        <a:off x="5006155" y="54441"/>
        <a:ext cx="5469409" cy="961325"/>
      </dsp:txXfrm>
    </dsp:sp>
    <dsp:sp modelId="{713BA1A1-7A7A-4774-93CF-4A88766548F8}">
      <dsp:nvSpPr>
        <dsp:cNvPr id="0" name=""/>
        <dsp:cNvSpPr/>
      </dsp:nvSpPr>
      <dsp:spPr>
        <a:xfrm>
          <a:off x="4954150" y="1121038"/>
          <a:ext cx="5573419" cy="10653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2</a:t>
          </a:r>
          <a:r>
            <a:rPr lang="zh-CN" sz="2800" b="1" kern="1200" dirty="0"/>
            <a:t>：初次登陆，更换安全性高的密码，以免学习数据的丢失。</a:t>
          </a:r>
          <a:endParaRPr lang="zh-CN" sz="2800" kern="1200" dirty="0"/>
        </a:p>
      </dsp:txBody>
      <dsp:txXfrm>
        <a:off x="5006155" y="1173043"/>
        <a:ext cx="5469409" cy="961325"/>
      </dsp:txXfrm>
    </dsp:sp>
    <dsp:sp modelId="{AC59C83E-BDD4-4B2D-8F0D-E2ED6E075945}">
      <dsp:nvSpPr>
        <dsp:cNvPr id="0" name=""/>
        <dsp:cNvSpPr/>
      </dsp:nvSpPr>
      <dsp:spPr>
        <a:xfrm>
          <a:off x="4954150" y="2239640"/>
          <a:ext cx="5573419" cy="10653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3</a:t>
          </a:r>
          <a:r>
            <a:rPr lang="zh-CN" sz="2800" b="1" kern="1200" dirty="0"/>
            <a:t>：绑定手机号，邮箱，密码忘记找回密码</a:t>
          </a:r>
          <a:endParaRPr lang="zh-CN" sz="2800" kern="1200" dirty="0"/>
        </a:p>
      </dsp:txBody>
      <dsp:txXfrm>
        <a:off x="5006155" y="2291645"/>
        <a:ext cx="5469409" cy="961325"/>
      </dsp:txXfrm>
    </dsp:sp>
    <dsp:sp modelId="{D24ACDF5-F6FC-44A6-9255-5184D86CF9F7}">
      <dsp:nvSpPr>
        <dsp:cNvPr id="0" name=""/>
        <dsp:cNvSpPr/>
      </dsp:nvSpPr>
      <dsp:spPr>
        <a:xfrm>
          <a:off x="4954150" y="3358242"/>
          <a:ext cx="5573419" cy="10653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4</a:t>
          </a:r>
          <a:r>
            <a:rPr lang="zh-CN" sz="2800" b="1" kern="1200" dirty="0"/>
            <a:t>：有问题问在线客服。</a:t>
          </a:r>
          <a:endParaRPr lang="zh-CN" sz="2800" kern="1200" dirty="0"/>
        </a:p>
      </dsp:txBody>
      <dsp:txXfrm>
        <a:off x="5006155" y="3410247"/>
        <a:ext cx="5469409" cy="961325"/>
      </dsp:txXfrm>
    </dsp:sp>
    <dsp:sp modelId="{A95B9993-1514-496A-BB6F-16DB2DD53824}">
      <dsp:nvSpPr>
        <dsp:cNvPr id="0" name=""/>
        <dsp:cNvSpPr/>
      </dsp:nvSpPr>
      <dsp:spPr>
        <a:xfrm>
          <a:off x="4954150" y="4476844"/>
          <a:ext cx="5573419" cy="10653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b="1" kern="1200" dirty="0"/>
            <a:t>5</a:t>
          </a:r>
          <a:r>
            <a:rPr lang="zh-CN" sz="2800" b="1" kern="1200" dirty="0"/>
            <a:t>：</a:t>
          </a:r>
          <a:r>
            <a:rPr lang="zh-CN" altLang="en-US" sz="2800" b="1" kern="1200" dirty="0"/>
            <a:t>诚信学习，避免不良记录</a:t>
          </a:r>
          <a:r>
            <a:rPr lang="zh-CN" sz="2800" b="1" kern="1200" dirty="0"/>
            <a:t>。</a:t>
          </a:r>
          <a:endParaRPr lang="zh-CN" sz="2800" kern="1200" dirty="0"/>
        </a:p>
      </dsp:txBody>
      <dsp:txXfrm>
        <a:off x="5006155" y="4528849"/>
        <a:ext cx="5469409" cy="9613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922FA-C574-406C-BD7F-CD689BC01560}">
      <dsp:nvSpPr>
        <dsp:cNvPr id="0" name=""/>
        <dsp:cNvSpPr/>
      </dsp:nvSpPr>
      <dsp:spPr>
        <a:xfrm>
          <a:off x="914042" y="0"/>
          <a:ext cx="10359152" cy="238032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9EB93-3C06-43CE-B9C3-B142DBFB9CB6}">
      <dsp:nvSpPr>
        <dsp:cNvPr id="0" name=""/>
        <dsp:cNvSpPr/>
      </dsp:nvSpPr>
      <dsp:spPr>
        <a:xfrm>
          <a:off x="2266064" y="714095"/>
          <a:ext cx="7655108" cy="952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800" kern="1200"/>
            <a:t>祝：同学们都可以取得优异的成绩！</a:t>
          </a:r>
        </a:p>
      </dsp:txBody>
      <dsp:txXfrm>
        <a:off x="2312543" y="760574"/>
        <a:ext cx="7562150" cy="859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9459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24775AE-B519-4811-A0D7-965770514359}" type="datetimeFigureOut">
              <a:rPr lang="zh-CN" altLang="en-US"/>
              <a:t>18.3.8.Thursday</a:t>
            </a:fld>
            <a:endParaRPr lang="en-US"/>
          </a:p>
        </p:txBody>
      </p:sp>
      <p:sp>
        <p:nvSpPr>
          <p:cNvPr id="12493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9461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9462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9463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itchFamily="34" charset="0"/>
              <a:buNone/>
              <a:defRPr sz="1200"/>
            </a:lvl1pPr>
          </a:lstStyle>
          <a:p>
            <a:pPr>
              <a:defRPr/>
            </a:pPr>
            <a:fld id="{07E88DE1-3425-4D29-9AB3-F99F740A8521}" type="slidenum">
              <a:rPr lang="zh-CN" altLang="en-US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社会学家认为创业是寻求一份自由，管理学家认为创业是肩负更多的责任，创业究竟是什么？创业是一种怎样的体验？创业人生有何不同？打工族和创业者的区别何在？创业者是兴趣导向还是现实所迫？大学生如何创业？（</a:t>
            </a:r>
            <a:r>
              <a:rPr lang="en-US" altLang="zh-CN" dirty="0" err="1"/>
              <a:t>Papi</a:t>
            </a:r>
            <a:r>
              <a:rPr lang="zh-CN" altLang="en-US" dirty="0"/>
              <a:t>酱为什么会红？同道大叔为何能变现</a:t>
            </a:r>
            <a:r>
              <a:rPr lang="en-US" altLang="zh-CN" dirty="0"/>
              <a:t>1.78</a:t>
            </a:r>
            <a:r>
              <a:rPr lang="zh-CN" altLang="en-US" dirty="0"/>
              <a:t>亿？最牛气的创意怎么做出来？如何融资三千万？公益也算创业吗？）本课程邀请诸多成功创业者分享创业之路，与学生共同探讨创业经验，从而引导学生对创业这件事正确认识、理性选择。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9127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7158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8944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3701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4067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81917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2292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海量资源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2636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0675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8283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629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6602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海量资源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1245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0703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E88DE1-3425-4D29-9AB3-F99F740A8521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30</a:t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794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290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68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20685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6BA53F-8134-4FF5-85BC-C14D3A0BC1B7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33</a:t>
            </a:fld>
            <a:endParaRPr kumimoji="0" lang="en-US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1342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68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20685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6BA53F-8134-4FF5-85BC-C14D3A0BC1B7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34</a:t>
            </a:fld>
            <a:endParaRPr kumimoji="0" lang="en-US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10794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视频：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20    %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，课程检验：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10  %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，考试：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40   %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，访问数：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0  %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访问数达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20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次为满分，请知晓。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37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7051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85236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客服与助教两个角色的配合，就可以实现教学全托管。</a:t>
            </a:r>
            <a:endParaRPr lang="en-US" altLang="zh-CN" dirty="0"/>
          </a:p>
          <a:p>
            <a:r>
              <a:rPr lang="zh-CN" altLang="en-US" dirty="0"/>
              <a:t>日常性操作问题可以随时问客服。</a:t>
            </a:r>
            <a:endParaRPr lang="en-US" altLang="zh-CN" dirty="0"/>
          </a:p>
          <a:p>
            <a:r>
              <a:rPr lang="zh-CN" altLang="en-US" dirty="0"/>
              <a:t>课程知识疑问可以随时问课程助教。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E88DE1-3425-4D29-9AB3-F99F740A8521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39</a:t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93951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709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最后是期末考试。通过考试之后，超过合格线，学生就可以拿到学分了。</a:t>
            </a:r>
          </a:p>
        </p:txBody>
      </p:sp>
      <p:sp>
        <p:nvSpPr>
          <p:cNvPr id="21709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05CE34-36B3-4D5D-B905-40E01EBDAC8D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43</a:t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44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9967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8648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4322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188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0501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4059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8502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www.rapidbbs.cn/" TargetMode="Externa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www.rapidbbs.cn/" TargetMode="Externa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9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rapidbbs.cn/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11.jpe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519" y="2130663"/>
            <a:ext cx="10358438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919" y="3886200"/>
            <a:ext cx="852963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9825C6D7-EF8A-4369-993A-D0A9463B2EEA}" type="datetimeFigureOut">
              <a:rPr lang="zh-CN" altLang="en-US"/>
              <a:t>18.3.8.Thursday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C7DFB-1BB7-4D30-924A-A2E0C4B82164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AB131FE0-913D-42A1-886E-C3D9C76F3291}" type="datetimeFigureOut">
              <a:rPr lang="zh-CN" altLang="en-US"/>
              <a:t>18.3.8.Thursday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8C7A3-2397-4EFC-8FEE-5C1A88BF9CB1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189E9-87E1-4958-8AC2-0F4664DA63C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18.3.8.Thursday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C0C78-BC2B-4121-9E40-AF087302B47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AECFC-BB02-4C4D-B3A1-92431C5CC96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18.3.8.Thursday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ACD8-3D5E-433F-8261-19CD3E825EF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16CD-9A76-4858-930A-66EDDE2FC15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18.3.8.Thursday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08BD6-256D-4E7C-9220-E9A905A9D77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FC6CB-415A-48DE-967E-155AB1AB2D9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18.3.8.Thursday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A3254-0E22-46AF-B96B-285ADDA98A6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405" y="1122363"/>
            <a:ext cx="91404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405" y="3602038"/>
            <a:ext cx="91404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3765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1930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fld id="{66FBB25E-DD08-4963-BDBD-451BAB0A3C50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fld id="{A6675B9E-4AEB-404C-A333-F5976D87D31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fld id="{B0A7827E-9C97-43BC-B959-D5757FA55FFB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fld id="{F7E4011D-863A-4C50-887E-C927AA378DD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525" y="1709739"/>
            <a:ext cx="1051149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525" y="4589464"/>
            <a:ext cx="1051149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fld id="{D30B991B-A6F5-4587-B941-8306E7D8EB76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fld id="{94C8AA30-8EA9-42A9-AFAE-E19FF04B7CF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873" y="1825625"/>
            <a:ext cx="517957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789" y="1825625"/>
            <a:ext cx="517957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fld id="{5C11D292-67CB-4C4E-93F0-C04FF153FDBB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fld id="{52D2CBA1-2F21-4601-BC00-D8C5C92681D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3125" y="-531440"/>
            <a:ext cx="13393488" cy="112666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69" y="0"/>
            <a:ext cx="121550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025" y="274876"/>
            <a:ext cx="274161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19" y="274876"/>
            <a:ext cx="807402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D0401DFB-490F-4A56-A4D2-01E6AC450E28}" type="datetimeFigureOut">
              <a:rPr lang="zh-CN" altLang="en-US"/>
              <a:t>18.3.8.Thursday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73F15-94E2-4117-A2CB-616068B4094C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60" y="365126"/>
            <a:ext cx="10511493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1" y="1681163"/>
            <a:ext cx="51557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461" y="2505075"/>
            <a:ext cx="5155772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789" y="1681163"/>
            <a:ext cx="51811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789" y="2505075"/>
            <a:ext cx="5181164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fld id="{1729BA1D-222D-4C1F-AD59-EF0812EED43F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fld id="{F4EB5EA8-6ADD-4552-9C83-A2D0D40F293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fld id="{21B2604D-974B-40DC-B18B-F11A3E902552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fld id="{16878D37-CAC5-4521-A8D4-41736B2A7D2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164" y="987426"/>
            <a:ext cx="616978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3765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1930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fld id="{E3D8F699-7268-4D15-B3A0-7E893CE9FE28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fld id="{1B8F7D81-F49C-4400-96F8-E4B5106ADB5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164" y="987426"/>
            <a:ext cx="6169789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3765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1930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fld id="{7B8C2B56-2F0B-4A09-900D-E198FF9E7168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fld id="{F80675B8-116E-4744-919F-522CF229593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fld id="{FE7E52DD-C4F2-4425-AE42-753923A05448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fld id="{88AA2E7F-4806-4D7C-934C-10B1BE4E801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492" y="365125"/>
            <a:ext cx="262787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873" y="365125"/>
            <a:ext cx="7731279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fld id="{9EA63999-8412-473C-8E83-7D6841191796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ea typeface="楷体" pitchFamily="49" charset="-122"/>
              </a:defRPr>
            </a:lvl1pPr>
          </a:lstStyle>
          <a:p>
            <a:fld id="{A2EE8BA2-EB19-4CB5-9C6B-BCD4ADBF4DD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63"/>
          <p:cNvSpPr>
            <a:spLocks noEditPoints="1"/>
          </p:cNvSpPr>
          <p:nvPr userDrawn="1"/>
        </p:nvSpPr>
        <p:spPr bwMode="auto">
          <a:xfrm rot="1658487">
            <a:off x="6581177" y="312642"/>
            <a:ext cx="773033" cy="770514"/>
          </a:xfrm>
          <a:custGeom>
            <a:avLst/>
            <a:gdLst>
              <a:gd name="T0" fmla="*/ 145 w 274"/>
              <a:gd name="T1" fmla="*/ 262 h 273"/>
              <a:gd name="T2" fmla="*/ 189 w 274"/>
              <a:gd name="T3" fmla="*/ 204 h 273"/>
              <a:gd name="T4" fmla="*/ 263 w 274"/>
              <a:gd name="T5" fmla="*/ 204 h 273"/>
              <a:gd name="T6" fmla="*/ 216 w 274"/>
              <a:gd name="T7" fmla="*/ 217 h 273"/>
              <a:gd name="T8" fmla="*/ 104 w 274"/>
              <a:gd name="T9" fmla="*/ 199 h 273"/>
              <a:gd name="T10" fmla="*/ 55 w 274"/>
              <a:gd name="T11" fmla="*/ 186 h 273"/>
              <a:gd name="T12" fmla="*/ 14 w 274"/>
              <a:gd name="T13" fmla="*/ 168 h 273"/>
              <a:gd name="T14" fmla="*/ 44 w 274"/>
              <a:gd name="T15" fmla="*/ 207 h 273"/>
              <a:gd name="T16" fmla="*/ 45 w 274"/>
              <a:gd name="T17" fmla="*/ 217 h 273"/>
              <a:gd name="T18" fmla="*/ 95 w 274"/>
              <a:gd name="T19" fmla="*/ 254 h 273"/>
              <a:gd name="T20" fmla="*/ 86 w 274"/>
              <a:gd name="T21" fmla="*/ 232 h 273"/>
              <a:gd name="T22" fmla="*/ 114 w 274"/>
              <a:gd name="T23" fmla="*/ 255 h 273"/>
              <a:gd name="T24" fmla="*/ 131 w 274"/>
              <a:gd name="T25" fmla="*/ 196 h 273"/>
              <a:gd name="T26" fmla="*/ 110 w 274"/>
              <a:gd name="T27" fmla="*/ 189 h 273"/>
              <a:gd name="T28" fmla="*/ 132 w 274"/>
              <a:gd name="T29" fmla="*/ 145 h 273"/>
              <a:gd name="T30" fmla="*/ 74 w 274"/>
              <a:gd name="T31" fmla="*/ 145 h 273"/>
              <a:gd name="T32" fmla="*/ 67 w 274"/>
              <a:gd name="T33" fmla="*/ 166 h 273"/>
              <a:gd name="T34" fmla="*/ 205 w 274"/>
              <a:gd name="T35" fmla="*/ 111 h 273"/>
              <a:gd name="T36" fmla="*/ 192 w 274"/>
              <a:gd name="T37" fmla="*/ 159 h 273"/>
              <a:gd name="T38" fmla="*/ 150 w 274"/>
              <a:gd name="T39" fmla="*/ 59 h 273"/>
              <a:gd name="T40" fmla="*/ 114 w 274"/>
              <a:gd name="T41" fmla="*/ 94 h 273"/>
              <a:gd name="T42" fmla="*/ 57 w 274"/>
              <a:gd name="T43" fmla="*/ 42 h 273"/>
              <a:gd name="T44" fmla="*/ 9 w 274"/>
              <a:gd name="T45" fmla="*/ 55 h 273"/>
              <a:gd name="T46" fmla="*/ 178 w 274"/>
              <a:gd name="T47" fmla="*/ 23 h 273"/>
              <a:gd name="T48" fmla="*/ 230 w 274"/>
              <a:gd name="T49" fmla="*/ 57 h 273"/>
              <a:gd name="T50" fmla="*/ 137 w 274"/>
              <a:gd name="T51" fmla="*/ 0 h 273"/>
              <a:gd name="T52" fmla="*/ 271 w 274"/>
              <a:gd name="T53" fmla="*/ 108 h 273"/>
              <a:gd name="T54" fmla="*/ 257 w 274"/>
              <a:gd name="T55" fmla="*/ 189 h 273"/>
              <a:gd name="T56" fmla="*/ 260 w 274"/>
              <a:gd name="T57" fmla="*/ 142 h 273"/>
              <a:gd name="T58" fmla="*/ 238 w 274"/>
              <a:gd name="T59" fmla="*/ 133 h 273"/>
              <a:gd name="T60" fmla="*/ 261 w 274"/>
              <a:gd name="T61" fmla="*/ 105 h 273"/>
              <a:gd name="T62" fmla="*/ 206 w 274"/>
              <a:gd name="T63" fmla="*/ 76 h 273"/>
              <a:gd name="T64" fmla="*/ 206 w 274"/>
              <a:gd name="T65" fmla="*/ 103 h 273"/>
              <a:gd name="T66" fmla="*/ 193 w 274"/>
              <a:gd name="T67" fmla="*/ 82 h 273"/>
              <a:gd name="T68" fmla="*/ 169 w 274"/>
              <a:gd name="T69" fmla="*/ 79 h 273"/>
              <a:gd name="T70" fmla="*/ 189 w 274"/>
              <a:gd name="T71" fmla="*/ 66 h 273"/>
              <a:gd name="T72" fmla="*/ 142 w 274"/>
              <a:gd name="T73" fmla="*/ 13 h 273"/>
              <a:gd name="T74" fmla="*/ 136 w 274"/>
              <a:gd name="T75" fmla="*/ 50 h 273"/>
              <a:gd name="T76" fmla="*/ 127 w 274"/>
              <a:gd name="T77" fmla="*/ 11 h 273"/>
              <a:gd name="T78" fmla="*/ 86 w 274"/>
              <a:gd name="T79" fmla="*/ 71 h 273"/>
              <a:gd name="T80" fmla="*/ 104 w 274"/>
              <a:gd name="T81" fmla="*/ 83 h 273"/>
              <a:gd name="T82" fmla="*/ 76 w 274"/>
              <a:gd name="T83" fmla="*/ 105 h 273"/>
              <a:gd name="T84" fmla="*/ 132 w 274"/>
              <a:gd name="T85" fmla="*/ 130 h 273"/>
              <a:gd name="T86" fmla="*/ 140 w 274"/>
              <a:gd name="T87" fmla="*/ 113 h 273"/>
              <a:gd name="T88" fmla="*/ 146 w 274"/>
              <a:gd name="T89" fmla="*/ 131 h 273"/>
              <a:gd name="T90" fmla="*/ 171 w 274"/>
              <a:gd name="T91" fmla="*/ 140 h 273"/>
              <a:gd name="T92" fmla="*/ 142 w 274"/>
              <a:gd name="T93" fmla="*/ 182 h 273"/>
              <a:gd name="T94" fmla="*/ 193 w 274"/>
              <a:gd name="T95" fmla="*/ 191 h 273"/>
              <a:gd name="T96" fmla="*/ 206 w 274"/>
              <a:gd name="T97" fmla="*/ 170 h 273"/>
              <a:gd name="T98" fmla="*/ 206 w 274"/>
              <a:gd name="T99" fmla="*/ 196 h 273"/>
              <a:gd name="T100" fmla="*/ 209 w 274"/>
              <a:gd name="T101" fmla="*/ 207 h 273"/>
              <a:gd name="T102" fmla="*/ 179 w 274"/>
              <a:gd name="T103" fmla="*/ 249 h 273"/>
              <a:gd name="T104" fmla="*/ 212 w 274"/>
              <a:gd name="T105" fmla="*/ 239 h 273"/>
              <a:gd name="T106" fmla="*/ 219 w 274"/>
              <a:gd name="T107" fmla="*/ 246 h 273"/>
              <a:gd name="T108" fmla="*/ 31 w 274"/>
              <a:gd name="T109" fmla="*/ 222 h 273"/>
              <a:gd name="T110" fmla="*/ 14 w 274"/>
              <a:gd name="T111" fmla="*/ 82 h 273"/>
              <a:gd name="T112" fmla="*/ 11 w 274"/>
              <a:gd name="T113" fmla="*/ 130 h 273"/>
              <a:gd name="T114" fmla="*/ 67 w 274"/>
              <a:gd name="T115" fmla="*/ 103 h 273"/>
              <a:gd name="T116" fmla="*/ 63 w 274"/>
              <a:gd name="T117" fmla="*/ 74 h 273"/>
              <a:gd name="T118" fmla="*/ 72 w 274"/>
              <a:gd name="T119" fmla="*/ 67 h 273"/>
              <a:gd name="T120" fmla="*/ 95 w 274"/>
              <a:gd name="T121" fmla="*/ 19 h 273"/>
              <a:gd name="T122" fmla="*/ 58 w 274"/>
              <a:gd name="T123" fmla="*/ 33 h 273"/>
              <a:gd name="T124" fmla="*/ 109 w 274"/>
              <a:gd name="T125" fmla="*/ 4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" h="273">
                <a:moveTo>
                  <a:pt x="146" y="196"/>
                </a:moveTo>
                <a:lnTo>
                  <a:pt x="143" y="196"/>
                </a:lnTo>
                <a:lnTo>
                  <a:pt x="142" y="198"/>
                </a:lnTo>
                <a:lnTo>
                  <a:pt x="142" y="200"/>
                </a:lnTo>
                <a:lnTo>
                  <a:pt x="142" y="258"/>
                </a:lnTo>
                <a:lnTo>
                  <a:pt x="142" y="260"/>
                </a:lnTo>
                <a:lnTo>
                  <a:pt x="145" y="262"/>
                </a:lnTo>
                <a:lnTo>
                  <a:pt x="147" y="262"/>
                </a:lnTo>
                <a:lnTo>
                  <a:pt x="159" y="255"/>
                </a:lnTo>
                <a:lnTo>
                  <a:pt x="169" y="245"/>
                </a:lnTo>
                <a:lnTo>
                  <a:pt x="178" y="234"/>
                </a:lnTo>
                <a:lnTo>
                  <a:pt x="184" y="219"/>
                </a:lnTo>
                <a:lnTo>
                  <a:pt x="189" y="207"/>
                </a:lnTo>
                <a:lnTo>
                  <a:pt x="189" y="204"/>
                </a:lnTo>
                <a:lnTo>
                  <a:pt x="189" y="203"/>
                </a:lnTo>
                <a:lnTo>
                  <a:pt x="187" y="202"/>
                </a:lnTo>
                <a:lnTo>
                  <a:pt x="168" y="198"/>
                </a:lnTo>
                <a:lnTo>
                  <a:pt x="146" y="196"/>
                </a:lnTo>
                <a:close/>
                <a:moveTo>
                  <a:pt x="242" y="191"/>
                </a:moveTo>
                <a:lnTo>
                  <a:pt x="254" y="195"/>
                </a:lnTo>
                <a:lnTo>
                  <a:pt x="263" y="204"/>
                </a:lnTo>
                <a:lnTo>
                  <a:pt x="267" y="217"/>
                </a:lnTo>
                <a:lnTo>
                  <a:pt x="263" y="230"/>
                </a:lnTo>
                <a:lnTo>
                  <a:pt x="254" y="239"/>
                </a:lnTo>
                <a:lnTo>
                  <a:pt x="242" y="242"/>
                </a:lnTo>
                <a:lnTo>
                  <a:pt x="229" y="239"/>
                </a:lnTo>
                <a:lnTo>
                  <a:pt x="219" y="230"/>
                </a:lnTo>
                <a:lnTo>
                  <a:pt x="216" y="217"/>
                </a:lnTo>
                <a:lnTo>
                  <a:pt x="219" y="204"/>
                </a:lnTo>
                <a:lnTo>
                  <a:pt x="229" y="195"/>
                </a:lnTo>
                <a:lnTo>
                  <a:pt x="242" y="191"/>
                </a:lnTo>
                <a:close/>
                <a:moveTo>
                  <a:pt x="78" y="173"/>
                </a:moveTo>
                <a:lnTo>
                  <a:pt x="91" y="177"/>
                </a:lnTo>
                <a:lnTo>
                  <a:pt x="100" y="186"/>
                </a:lnTo>
                <a:lnTo>
                  <a:pt x="104" y="199"/>
                </a:lnTo>
                <a:lnTo>
                  <a:pt x="100" y="212"/>
                </a:lnTo>
                <a:lnTo>
                  <a:pt x="91" y="222"/>
                </a:lnTo>
                <a:lnTo>
                  <a:pt x="78" y="225"/>
                </a:lnTo>
                <a:lnTo>
                  <a:pt x="65" y="222"/>
                </a:lnTo>
                <a:lnTo>
                  <a:pt x="55" y="212"/>
                </a:lnTo>
                <a:lnTo>
                  <a:pt x="53" y="199"/>
                </a:lnTo>
                <a:lnTo>
                  <a:pt x="55" y="186"/>
                </a:lnTo>
                <a:lnTo>
                  <a:pt x="65" y="177"/>
                </a:lnTo>
                <a:lnTo>
                  <a:pt x="78" y="173"/>
                </a:lnTo>
                <a:close/>
                <a:moveTo>
                  <a:pt x="14" y="142"/>
                </a:moveTo>
                <a:lnTo>
                  <a:pt x="12" y="142"/>
                </a:lnTo>
                <a:lnTo>
                  <a:pt x="11" y="144"/>
                </a:lnTo>
                <a:lnTo>
                  <a:pt x="11" y="145"/>
                </a:lnTo>
                <a:lnTo>
                  <a:pt x="14" y="168"/>
                </a:lnTo>
                <a:lnTo>
                  <a:pt x="22" y="189"/>
                </a:lnTo>
                <a:lnTo>
                  <a:pt x="32" y="208"/>
                </a:lnTo>
                <a:lnTo>
                  <a:pt x="34" y="209"/>
                </a:lnTo>
                <a:lnTo>
                  <a:pt x="36" y="211"/>
                </a:lnTo>
                <a:lnTo>
                  <a:pt x="37" y="209"/>
                </a:lnTo>
                <a:lnTo>
                  <a:pt x="42" y="207"/>
                </a:lnTo>
                <a:lnTo>
                  <a:pt x="44" y="207"/>
                </a:lnTo>
                <a:lnTo>
                  <a:pt x="45" y="207"/>
                </a:lnTo>
                <a:lnTo>
                  <a:pt x="46" y="208"/>
                </a:lnTo>
                <a:lnTo>
                  <a:pt x="48" y="211"/>
                </a:lnTo>
                <a:lnTo>
                  <a:pt x="48" y="212"/>
                </a:lnTo>
                <a:lnTo>
                  <a:pt x="48" y="214"/>
                </a:lnTo>
                <a:lnTo>
                  <a:pt x="46" y="216"/>
                </a:lnTo>
                <a:lnTo>
                  <a:pt x="45" y="217"/>
                </a:lnTo>
                <a:lnTo>
                  <a:pt x="42" y="218"/>
                </a:lnTo>
                <a:lnTo>
                  <a:pt x="42" y="221"/>
                </a:lnTo>
                <a:lnTo>
                  <a:pt x="44" y="222"/>
                </a:lnTo>
                <a:lnTo>
                  <a:pt x="65" y="241"/>
                </a:lnTo>
                <a:lnTo>
                  <a:pt x="91" y="255"/>
                </a:lnTo>
                <a:lnTo>
                  <a:pt x="94" y="255"/>
                </a:lnTo>
                <a:lnTo>
                  <a:pt x="95" y="254"/>
                </a:lnTo>
                <a:lnTo>
                  <a:pt x="96" y="253"/>
                </a:lnTo>
                <a:lnTo>
                  <a:pt x="96" y="251"/>
                </a:lnTo>
                <a:lnTo>
                  <a:pt x="95" y="249"/>
                </a:lnTo>
                <a:lnTo>
                  <a:pt x="91" y="242"/>
                </a:lnTo>
                <a:lnTo>
                  <a:pt x="86" y="235"/>
                </a:lnTo>
                <a:lnTo>
                  <a:pt x="86" y="234"/>
                </a:lnTo>
                <a:lnTo>
                  <a:pt x="86" y="232"/>
                </a:lnTo>
                <a:lnTo>
                  <a:pt x="87" y="231"/>
                </a:lnTo>
                <a:lnTo>
                  <a:pt x="90" y="230"/>
                </a:lnTo>
                <a:lnTo>
                  <a:pt x="91" y="228"/>
                </a:lnTo>
                <a:lnTo>
                  <a:pt x="94" y="230"/>
                </a:lnTo>
                <a:lnTo>
                  <a:pt x="95" y="231"/>
                </a:lnTo>
                <a:lnTo>
                  <a:pt x="104" y="244"/>
                </a:lnTo>
                <a:lnTo>
                  <a:pt x="114" y="255"/>
                </a:lnTo>
                <a:lnTo>
                  <a:pt x="127" y="262"/>
                </a:lnTo>
                <a:lnTo>
                  <a:pt x="129" y="262"/>
                </a:lnTo>
                <a:lnTo>
                  <a:pt x="132" y="260"/>
                </a:lnTo>
                <a:lnTo>
                  <a:pt x="132" y="258"/>
                </a:lnTo>
                <a:lnTo>
                  <a:pt x="132" y="200"/>
                </a:lnTo>
                <a:lnTo>
                  <a:pt x="132" y="198"/>
                </a:lnTo>
                <a:lnTo>
                  <a:pt x="131" y="196"/>
                </a:lnTo>
                <a:lnTo>
                  <a:pt x="128" y="196"/>
                </a:lnTo>
                <a:lnTo>
                  <a:pt x="114" y="198"/>
                </a:lnTo>
                <a:lnTo>
                  <a:pt x="111" y="196"/>
                </a:lnTo>
                <a:lnTo>
                  <a:pt x="110" y="195"/>
                </a:lnTo>
                <a:lnTo>
                  <a:pt x="109" y="194"/>
                </a:lnTo>
                <a:lnTo>
                  <a:pt x="109" y="191"/>
                </a:lnTo>
                <a:lnTo>
                  <a:pt x="110" y="189"/>
                </a:lnTo>
                <a:lnTo>
                  <a:pt x="111" y="189"/>
                </a:lnTo>
                <a:lnTo>
                  <a:pt x="113" y="188"/>
                </a:lnTo>
                <a:lnTo>
                  <a:pt x="128" y="186"/>
                </a:lnTo>
                <a:lnTo>
                  <a:pt x="131" y="186"/>
                </a:lnTo>
                <a:lnTo>
                  <a:pt x="132" y="185"/>
                </a:lnTo>
                <a:lnTo>
                  <a:pt x="132" y="182"/>
                </a:lnTo>
                <a:lnTo>
                  <a:pt x="132" y="145"/>
                </a:lnTo>
                <a:lnTo>
                  <a:pt x="132" y="143"/>
                </a:lnTo>
                <a:lnTo>
                  <a:pt x="131" y="142"/>
                </a:lnTo>
                <a:lnTo>
                  <a:pt x="128" y="142"/>
                </a:lnTo>
                <a:lnTo>
                  <a:pt x="78" y="142"/>
                </a:lnTo>
                <a:lnTo>
                  <a:pt x="76" y="142"/>
                </a:lnTo>
                <a:lnTo>
                  <a:pt x="74" y="143"/>
                </a:lnTo>
                <a:lnTo>
                  <a:pt x="74" y="145"/>
                </a:lnTo>
                <a:lnTo>
                  <a:pt x="76" y="163"/>
                </a:lnTo>
                <a:lnTo>
                  <a:pt x="74" y="166"/>
                </a:lnTo>
                <a:lnTo>
                  <a:pt x="73" y="167"/>
                </a:lnTo>
                <a:lnTo>
                  <a:pt x="72" y="168"/>
                </a:lnTo>
                <a:lnTo>
                  <a:pt x="69" y="168"/>
                </a:lnTo>
                <a:lnTo>
                  <a:pt x="68" y="167"/>
                </a:lnTo>
                <a:lnTo>
                  <a:pt x="67" y="166"/>
                </a:lnTo>
                <a:lnTo>
                  <a:pt x="65" y="165"/>
                </a:lnTo>
                <a:lnTo>
                  <a:pt x="64" y="145"/>
                </a:lnTo>
                <a:lnTo>
                  <a:pt x="64" y="143"/>
                </a:lnTo>
                <a:lnTo>
                  <a:pt x="63" y="142"/>
                </a:lnTo>
                <a:lnTo>
                  <a:pt x="60" y="142"/>
                </a:lnTo>
                <a:lnTo>
                  <a:pt x="14" y="142"/>
                </a:lnTo>
                <a:close/>
                <a:moveTo>
                  <a:pt x="205" y="111"/>
                </a:moveTo>
                <a:lnTo>
                  <a:pt x="217" y="115"/>
                </a:lnTo>
                <a:lnTo>
                  <a:pt x="226" y="124"/>
                </a:lnTo>
                <a:lnTo>
                  <a:pt x="230" y="136"/>
                </a:lnTo>
                <a:lnTo>
                  <a:pt x="226" y="149"/>
                </a:lnTo>
                <a:lnTo>
                  <a:pt x="217" y="159"/>
                </a:lnTo>
                <a:lnTo>
                  <a:pt x="205" y="162"/>
                </a:lnTo>
                <a:lnTo>
                  <a:pt x="192" y="159"/>
                </a:lnTo>
                <a:lnTo>
                  <a:pt x="183" y="149"/>
                </a:lnTo>
                <a:lnTo>
                  <a:pt x="179" y="136"/>
                </a:lnTo>
                <a:lnTo>
                  <a:pt x="183" y="124"/>
                </a:lnTo>
                <a:lnTo>
                  <a:pt x="192" y="115"/>
                </a:lnTo>
                <a:lnTo>
                  <a:pt x="205" y="111"/>
                </a:lnTo>
                <a:close/>
                <a:moveTo>
                  <a:pt x="137" y="56"/>
                </a:moveTo>
                <a:lnTo>
                  <a:pt x="150" y="59"/>
                </a:lnTo>
                <a:lnTo>
                  <a:pt x="159" y="69"/>
                </a:lnTo>
                <a:lnTo>
                  <a:pt x="163" y="82"/>
                </a:lnTo>
                <a:lnTo>
                  <a:pt x="159" y="94"/>
                </a:lnTo>
                <a:lnTo>
                  <a:pt x="150" y="103"/>
                </a:lnTo>
                <a:lnTo>
                  <a:pt x="137" y="107"/>
                </a:lnTo>
                <a:lnTo>
                  <a:pt x="124" y="103"/>
                </a:lnTo>
                <a:lnTo>
                  <a:pt x="114" y="94"/>
                </a:lnTo>
                <a:lnTo>
                  <a:pt x="111" y="82"/>
                </a:lnTo>
                <a:lnTo>
                  <a:pt x="114" y="69"/>
                </a:lnTo>
                <a:lnTo>
                  <a:pt x="124" y="59"/>
                </a:lnTo>
                <a:lnTo>
                  <a:pt x="137" y="56"/>
                </a:lnTo>
                <a:close/>
                <a:moveTo>
                  <a:pt x="35" y="29"/>
                </a:moveTo>
                <a:lnTo>
                  <a:pt x="48" y="33"/>
                </a:lnTo>
                <a:lnTo>
                  <a:pt x="57" y="42"/>
                </a:lnTo>
                <a:lnTo>
                  <a:pt x="60" y="55"/>
                </a:lnTo>
                <a:lnTo>
                  <a:pt x="57" y="67"/>
                </a:lnTo>
                <a:lnTo>
                  <a:pt x="48" y="76"/>
                </a:lnTo>
                <a:lnTo>
                  <a:pt x="35" y="80"/>
                </a:lnTo>
                <a:lnTo>
                  <a:pt x="22" y="76"/>
                </a:lnTo>
                <a:lnTo>
                  <a:pt x="13" y="67"/>
                </a:lnTo>
                <a:lnTo>
                  <a:pt x="9" y="55"/>
                </a:lnTo>
                <a:lnTo>
                  <a:pt x="13" y="42"/>
                </a:lnTo>
                <a:lnTo>
                  <a:pt x="22" y="33"/>
                </a:lnTo>
                <a:lnTo>
                  <a:pt x="35" y="29"/>
                </a:lnTo>
                <a:close/>
                <a:moveTo>
                  <a:pt x="182" y="18"/>
                </a:moveTo>
                <a:lnTo>
                  <a:pt x="179" y="19"/>
                </a:lnTo>
                <a:lnTo>
                  <a:pt x="178" y="20"/>
                </a:lnTo>
                <a:lnTo>
                  <a:pt x="178" y="23"/>
                </a:lnTo>
                <a:lnTo>
                  <a:pt x="179" y="24"/>
                </a:lnTo>
                <a:lnTo>
                  <a:pt x="191" y="43"/>
                </a:lnTo>
                <a:lnTo>
                  <a:pt x="200" y="65"/>
                </a:lnTo>
                <a:lnTo>
                  <a:pt x="201" y="66"/>
                </a:lnTo>
                <a:lnTo>
                  <a:pt x="202" y="67"/>
                </a:lnTo>
                <a:lnTo>
                  <a:pt x="205" y="67"/>
                </a:lnTo>
                <a:lnTo>
                  <a:pt x="230" y="57"/>
                </a:lnTo>
                <a:lnTo>
                  <a:pt x="232" y="55"/>
                </a:lnTo>
                <a:lnTo>
                  <a:pt x="232" y="53"/>
                </a:lnTo>
                <a:lnTo>
                  <a:pt x="230" y="51"/>
                </a:lnTo>
                <a:lnTo>
                  <a:pt x="209" y="32"/>
                </a:lnTo>
                <a:lnTo>
                  <a:pt x="183" y="18"/>
                </a:lnTo>
                <a:lnTo>
                  <a:pt x="182" y="18"/>
                </a:lnTo>
                <a:close/>
                <a:moveTo>
                  <a:pt x="137" y="0"/>
                </a:moveTo>
                <a:lnTo>
                  <a:pt x="164" y="2"/>
                </a:lnTo>
                <a:lnTo>
                  <a:pt x="189" y="10"/>
                </a:lnTo>
                <a:lnTo>
                  <a:pt x="212" y="23"/>
                </a:lnTo>
                <a:lnTo>
                  <a:pt x="233" y="39"/>
                </a:lnTo>
                <a:lnTo>
                  <a:pt x="249" y="59"/>
                </a:lnTo>
                <a:lnTo>
                  <a:pt x="262" y="83"/>
                </a:lnTo>
                <a:lnTo>
                  <a:pt x="271" y="108"/>
                </a:lnTo>
                <a:lnTo>
                  <a:pt x="274" y="136"/>
                </a:lnTo>
                <a:lnTo>
                  <a:pt x="271" y="163"/>
                </a:lnTo>
                <a:lnTo>
                  <a:pt x="263" y="188"/>
                </a:lnTo>
                <a:lnTo>
                  <a:pt x="263" y="189"/>
                </a:lnTo>
                <a:lnTo>
                  <a:pt x="262" y="190"/>
                </a:lnTo>
                <a:lnTo>
                  <a:pt x="260" y="190"/>
                </a:lnTo>
                <a:lnTo>
                  <a:pt x="257" y="189"/>
                </a:lnTo>
                <a:lnTo>
                  <a:pt x="254" y="186"/>
                </a:lnTo>
                <a:lnTo>
                  <a:pt x="254" y="184"/>
                </a:lnTo>
                <a:lnTo>
                  <a:pt x="261" y="166"/>
                </a:lnTo>
                <a:lnTo>
                  <a:pt x="263" y="145"/>
                </a:lnTo>
                <a:lnTo>
                  <a:pt x="263" y="144"/>
                </a:lnTo>
                <a:lnTo>
                  <a:pt x="262" y="142"/>
                </a:lnTo>
                <a:lnTo>
                  <a:pt x="260" y="142"/>
                </a:lnTo>
                <a:lnTo>
                  <a:pt x="240" y="142"/>
                </a:lnTo>
                <a:lnTo>
                  <a:pt x="239" y="142"/>
                </a:lnTo>
                <a:lnTo>
                  <a:pt x="238" y="140"/>
                </a:lnTo>
                <a:lnTo>
                  <a:pt x="237" y="139"/>
                </a:lnTo>
                <a:lnTo>
                  <a:pt x="237" y="136"/>
                </a:lnTo>
                <a:lnTo>
                  <a:pt x="237" y="135"/>
                </a:lnTo>
                <a:lnTo>
                  <a:pt x="238" y="133"/>
                </a:lnTo>
                <a:lnTo>
                  <a:pt x="239" y="133"/>
                </a:lnTo>
                <a:lnTo>
                  <a:pt x="240" y="131"/>
                </a:lnTo>
                <a:lnTo>
                  <a:pt x="260" y="131"/>
                </a:lnTo>
                <a:lnTo>
                  <a:pt x="262" y="131"/>
                </a:lnTo>
                <a:lnTo>
                  <a:pt x="263" y="130"/>
                </a:lnTo>
                <a:lnTo>
                  <a:pt x="263" y="127"/>
                </a:lnTo>
                <a:lnTo>
                  <a:pt x="261" y="105"/>
                </a:lnTo>
                <a:lnTo>
                  <a:pt x="253" y="84"/>
                </a:lnTo>
                <a:lnTo>
                  <a:pt x="242" y="65"/>
                </a:lnTo>
                <a:lnTo>
                  <a:pt x="240" y="64"/>
                </a:lnTo>
                <a:lnTo>
                  <a:pt x="239" y="64"/>
                </a:lnTo>
                <a:lnTo>
                  <a:pt x="237" y="64"/>
                </a:lnTo>
                <a:lnTo>
                  <a:pt x="223" y="71"/>
                </a:lnTo>
                <a:lnTo>
                  <a:pt x="206" y="76"/>
                </a:lnTo>
                <a:lnTo>
                  <a:pt x="205" y="78"/>
                </a:lnTo>
                <a:lnTo>
                  <a:pt x="203" y="79"/>
                </a:lnTo>
                <a:lnTo>
                  <a:pt x="203" y="82"/>
                </a:lnTo>
                <a:lnTo>
                  <a:pt x="206" y="90"/>
                </a:lnTo>
                <a:lnTo>
                  <a:pt x="207" y="101"/>
                </a:lnTo>
                <a:lnTo>
                  <a:pt x="207" y="102"/>
                </a:lnTo>
                <a:lnTo>
                  <a:pt x="206" y="103"/>
                </a:lnTo>
                <a:lnTo>
                  <a:pt x="205" y="105"/>
                </a:lnTo>
                <a:lnTo>
                  <a:pt x="203" y="105"/>
                </a:lnTo>
                <a:lnTo>
                  <a:pt x="201" y="105"/>
                </a:lnTo>
                <a:lnTo>
                  <a:pt x="198" y="103"/>
                </a:lnTo>
                <a:lnTo>
                  <a:pt x="198" y="102"/>
                </a:lnTo>
                <a:lnTo>
                  <a:pt x="194" y="84"/>
                </a:lnTo>
                <a:lnTo>
                  <a:pt x="193" y="82"/>
                </a:lnTo>
                <a:lnTo>
                  <a:pt x="192" y="82"/>
                </a:lnTo>
                <a:lnTo>
                  <a:pt x="191" y="82"/>
                </a:lnTo>
                <a:lnTo>
                  <a:pt x="173" y="84"/>
                </a:lnTo>
                <a:lnTo>
                  <a:pt x="171" y="84"/>
                </a:lnTo>
                <a:lnTo>
                  <a:pt x="170" y="83"/>
                </a:lnTo>
                <a:lnTo>
                  <a:pt x="169" y="82"/>
                </a:lnTo>
                <a:lnTo>
                  <a:pt x="169" y="79"/>
                </a:lnTo>
                <a:lnTo>
                  <a:pt x="169" y="78"/>
                </a:lnTo>
                <a:lnTo>
                  <a:pt x="170" y="75"/>
                </a:lnTo>
                <a:lnTo>
                  <a:pt x="171" y="74"/>
                </a:lnTo>
                <a:lnTo>
                  <a:pt x="187" y="71"/>
                </a:lnTo>
                <a:lnTo>
                  <a:pt x="189" y="71"/>
                </a:lnTo>
                <a:lnTo>
                  <a:pt x="189" y="69"/>
                </a:lnTo>
                <a:lnTo>
                  <a:pt x="189" y="66"/>
                </a:lnTo>
                <a:lnTo>
                  <a:pt x="184" y="53"/>
                </a:lnTo>
                <a:lnTo>
                  <a:pt x="178" y="41"/>
                </a:lnTo>
                <a:lnTo>
                  <a:pt x="169" y="28"/>
                </a:lnTo>
                <a:lnTo>
                  <a:pt x="159" y="18"/>
                </a:lnTo>
                <a:lnTo>
                  <a:pt x="147" y="11"/>
                </a:lnTo>
                <a:lnTo>
                  <a:pt x="145" y="11"/>
                </a:lnTo>
                <a:lnTo>
                  <a:pt x="142" y="13"/>
                </a:lnTo>
                <a:lnTo>
                  <a:pt x="142" y="15"/>
                </a:lnTo>
                <a:lnTo>
                  <a:pt x="142" y="46"/>
                </a:lnTo>
                <a:lnTo>
                  <a:pt x="142" y="47"/>
                </a:lnTo>
                <a:lnTo>
                  <a:pt x="141" y="48"/>
                </a:lnTo>
                <a:lnTo>
                  <a:pt x="140" y="50"/>
                </a:lnTo>
                <a:lnTo>
                  <a:pt x="137" y="50"/>
                </a:lnTo>
                <a:lnTo>
                  <a:pt x="136" y="50"/>
                </a:lnTo>
                <a:lnTo>
                  <a:pt x="133" y="48"/>
                </a:lnTo>
                <a:lnTo>
                  <a:pt x="133" y="47"/>
                </a:lnTo>
                <a:lnTo>
                  <a:pt x="132" y="46"/>
                </a:lnTo>
                <a:lnTo>
                  <a:pt x="132" y="15"/>
                </a:lnTo>
                <a:lnTo>
                  <a:pt x="132" y="13"/>
                </a:lnTo>
                <a:lnTo>
                  <a:pt x="129" y="11"/>
                </a:lnTo>
                <a:lnTo>
                  <a:pt x="127" y="11"/>
                </a:lnTo>
                <a:lnTo>
                  <a:pt x="115" y="18"/>
                </a:lnTo>
                <a:lnTo>
                  <a:pt x="105" y="28"/>
                </a:lnTo>
                <a:lnTo>
                  <a:pt x="96" y="41"/>
                </a:lnTo>
                <a:lnTo>
                  <a:pt x="90" y="53"/>
                </a:lnTo>
                <a:lnTo>
                  <a:pt x="85" y="66"/>
                </a:lnTo>
                <a:lnTo>
                  <a:pt x="85" y="69"/>
                </a:lnTo>
                <a:lnTo>
                  <a:pt x="86" y="71"/>
                </a:lnTo>
                <a:lnTo>
                  <a:pt x="87" y="71"/>
                </a:lnTo>
                <a:lnTo>
                  <a:pt x="101" y="74"/>
                </a:lnTo>
                <a:lnTo>
                  <a:pt x="104" y="75"/>
                </a:lnTo>
                <a:lnTo>
                  <a:pt x="104" y="78"/>
                </a:lnTo>
                <a:lnTo>
                  <a:pt x="105" y="79"/>
                </a:lnTo>
                <a:lnTo>
                  <a:pt x="104" y="82"/>
                </a:lnTo>
                <a:lnTo>
                  <a:pt x="104" y="83"/>
                </a:lnTo>
                <a:lnTo>
                  <a:pt x="101" y="84"/>
                </a:lnTo>
                <a:lnTo>
                  <a:pt x="100" y="84"/>
                </a:lnTo>
                <a:lnTo>
                  <a:pt x="85" y="82"/>
                </a:lnTo>
                <a:lnTo>
                  <a:pt x="82" y="82"/>
                </a:lnTo>
                <a:lnTo>
                  <a:pt x="81" y="82"/>
                </a:lnTo>
                <a:lnTo>
                  <a:pt x="80" y="84"/>
                </a:lnTo>
                <a:lnTo>
                  <a:pt x="76" y="105"/>
                </a:lnTo>
                <a:lnTo>
                  <a:pt x="74" y="127"/>
                </a:lnTo>
                <a:lnTo>
                  <a:pt x="74" y="130"/>
                </a:lnTo>
                <a:lnTo>
                  <a:pt x="76" y="131"/>
                </a:lnTo>
                <a:lnTo>
                  <a:pt x="78" y="131"/>
                </a:lnTo>
                <a:lnTo>
                  <a:pt x="128" y="131"/>
                </a:lnTo>
                <a:lnTo>
                  <a:pt x="131" y="131"/>
                </a:lnTo>
                <a:lnTo>
                  <a:pt x="132" y="130"/>
                </a:lnTo>
                <a:lnTo>
                  <a:pt x="132" y="127"/>
                </a:lnTo>
                <a:lnTo>
                  <a:pt x="132" y="117"/>
                </a:lnTo>
                <a:lnTo>
                  <a:pt x="133" y="116"/>
                </a:lnTo>
                <a:lnTo>
                  <a:pt x="133" y="115"/>
                </a:lnTo>
                <a:lnTo>
                  <a:pt x="136" y="113"/>
                </a:lnTo>
                <a:lnTo>
                  <a:pt x="137" y="113"/>
                </a:lnTo>
                <a:lnTo>
                  <a:pt x="140" y="113"/>
                </a:lnTo>
                <a:lnTo>
                  <a:pt x="141" y="115"/>
                </a:lnTo>
                <a:lnTo>
                  <a:pt x="142" y="116"/>
                </a:lnTo>
                <a:lnTo>
                  <a:pt x="142" y="117"/>
                </a:lnTo>
                <a:lnTo>
                  <a:pt x="142" y="127"/>
                </a:lnTo>
                <a:lnTo>
                  <a:pt x="142" y="130"/>
                </a:lnTo>
                <a:lnTo>
                  <a:pt x="143" y="131"/>
                </a:lnTo>
                <a:lnTo>
                  <a:pt x="146" y="131"/>
                </a:lnTo>
                <a:lnTo>
                  <a:pt x="169" y="131"/>
                </a:lnTo>
                <a:lnTo>
                  <a:pt x="170" y="133"/>
                </a:lnTo>
                <a:lnTo>
                  <a:pt x="171" y="133"/>
                </a:lnTo>
                <a:lnTo>
                  <a:pt x="173" y="135"/>
                </a:lnTo>
                <a:lnTo>
                  <a:pt x="173" y="136"/>
                </a:lnTo>
                <a:lnTo>
                  <a:pt x="173" y="139"/>
                </a:lnTo>
                <a:lnTo>
                  <a:pt x="171" y="140"/>
                </a:lnTo>
                <a:lnTo>
                  <a:pt x="170" y="142"/>
                </a:lnTo>
                <a:lnTo>
                  <a:pt x="169" y="142"/>
                </a:lnTo>
                <a:lnTo>
                  <a:pt x="146" y="142"/>
                </a:lnTo>
                <a:lnTo>
                  <a:pt x="143" y="142"/>
                </a:lnTo>
                <a:lnTo>
                  <a:pt x="142" y="143"/>
                </a:lnTo>
                <a:lnTo>
                  <a:pt x="142" y="145"/>
                </a:lnTo>
                <a:lnTo>
                  <a:pt x="142" y="182"/>
                </a:lnTo>
                <a:lnTo>
                  <a:pt x="142" y="185"/>
                </a:lnTo>
                <a:lnTo>
                  <a:pt x="143" y="186"/>
                </a:lnTo>
                <a:lnTo>
                  <a:pt x="146" y="186"/>
                </a:lnTo>
                <a:lnTo>
                  <a:pt x="169" y="189"/>
                </a:lnTo>
                <a:lnTo>
                  <a:pt x="191" y="193"/>
                </a:lnTo>
                <a:lnTo>
                  <a:pt x="192" y="193"/>
                </a:lnTo>
                <a:lnTo>
                  <a:pt x="193" y="191"/>
                </a:lnTo>
                <a:lnTo>
                  <a:pt x="194" y="189"/>
                </a:lnTo>
                <a:lnTo>
                  <a:pt x="198" y="172"/>
                </a:lnTo>
                <a:lnTo>
                  <a:pt x="198" y="170"/>
                </a:lnTo>
                <a:lnTo>
                  <a:pt x="201" y="170"/>
                </a:lnTo>
                <a:lnTo>
                  <a:pt x="202" y="168"/>
                </a:lnTo>
                <a:lnTo>
                  <a:pt x="205" y="170"/>
                </a:lnTo>
                <a:lnTo>
                  <a:pt x="206" y="170"/>
                </a:lnTo>
                <a:lnTo>
                  <a:pt x="207" y="172"/>
                </a:lnTo>
                <a:lnTo>
                  <a:pt x="207" y="173"/>
                </a:lnTo>
                <a:lnTo>
                  <a:pt x="206" y="182"/>
                </a:lnTo>
                <a:lnTo>
                  <a:pt x="203" y="191"/>
                </a:lnTo>
                <a:lnTo>
                  <a:pt x="203" y="194"/>
                </a:lnTo>
                <a:lnTo>
                  <a:pt x="205" y="195"/>
                </a:lnTo>
                <a:lnTo>
                  <a:pt x="206" y="196"/>
                </a:lnTo>
                <a:lnTo>
                  <a:pt x="209" y="198"/>
                </a:lnTo>
                <a:lnTo>
                  <a:pt x="211" y="198"/>
                </a:lnTo>
                <a:lnTo>
                  <a:pt x="212" y="200"/>
                </a:lnTo>
                <a:lnTo>
                  <a:pt x="212" y="202"/>
                </a:lnTo>
                <a:lnTo>
                  <a:pt x="212" y="204"/>
                </a:lnTo>
                <a:lnTo>
                  <a:pt x="211" y="205"/>
                </a:lnTo>
                <a:lnTo>
                  <a:pt x="209" y="207"/>
                </a:lnTo>
                <a:lnTo>
                  <a:pt x="207" y="207"/>
                </a:lnTo>
                <a:lnTo>
                  <a:pt x="205" y="205"/>
                </a:lnTo>
                <a:lnTo>
                  <a:pt x="202" y="205"/>
                </a:lnTo>
                <a:lnTo>
                  <a:pt x="201" y="207"/>
                </a:lnTo>
                <a:lnTo>
                  <a:pt x="200" y="208"/>
                </a:lnTo>
                <a:lnTo>
                  <a:pt x="191" y="230"/>
                </a:lnTo>
                <a:lnTo>
                  <a:pt x="179" y="249"/>
                </a:lnTo>
                <a:lnTo>
                  <a:pt x="178" y="251"/>
                </a:lnTo>
                <a:lnTo>
                  <a:pt x="178" y="253"/>
                </a:lnTo>
                <a:lnTo>
                  <a:pt x="179" y="254"/>
                </a:lnTo>
                <a:lnTo>
                  <a:pt x="182" y="255"/>
                </a:lnTo>
                <a:lnTo>
                  <a:pt x="183" y="255"/>
                </a:lnTo>
                <a:lnTo>
                  <a:pt x="198" y="248"/>
                </a:lnTo>
                <a:lnTo>
                  <a:pt x="212" y="239"/>
                </a:lnTo>
                <a:lnTo>
                  <a:pt x="215" y="237"/>
                </a:lnTo>
                <a:lnTo>
                  <a:pt x="217" y="239"/>
                </a:lnTo>
                <a:lnTo>
                  <a:pt x="219" y="240"/>
                </a:lnTo>
                <a:lnTo>
                  <a:pt x="220" y="241"/>
                </a:lnTo>
                <a:lnTo>
                  <a:pt x="220" y="244"/>
                </a:lnTo>
                <a:lnTo>
                  <a:pt x="220" y="245"/>
                </a:lnTo>
                <a:lnTo>
                  <a:pt x="219" y="246"/>
                </a:lnTo>
                <a:lnTo>
                  <a:pt x="194" y="260"/>
                </a:lnTo>
                <a:lnTo>
                  <a:pt x="166" y="271"/>
                </a:lnTo>
                <a:lnTo>
                  <a:pt x="137" y="273"/>
                </a:lnTo>
                <a:lnTo>
                  <a:pt x="106" y="269"/>
                </a:lnTo>
                <a:lnTo>
                  <a:pt x="77" y="259"/>
                </a:lnTo>
                <a:lnTo>
                  <a:pt x="51" y="244"/>
                </a:lnTo>
                <a:lnTo>
                  <a:pt x="31" y="222"/>
                </a:lnTo>
                <a:lnTo>
                  <a:pt x="14" y="196"/>
                </a:lnTo>
                <a:lnTo>
                  <a:pt x="4" y="168"/>
                </a:lnTo>
                <a:lnTo>
                  <a:pt x="0" y="136"/>
                </a:lnTo>
                <a:lnTo>
                  <a:pt x="3" y="108"/>
                </a:lnTo>
                <a:lnTo>
                  <a:pt x="12" y="83"/>
                </a:lnTo>
                <a:lnTo>
                  <a:pt x="12" y="82"/>
                </a:lnTo>
                <a:lnTo>
                  <a:pt x="14" y="82"/>
                </a:lnTo>
                <a:lnTo>
                  <a:pt x="16" y="82"/>
                </a:lnTo>
                <a:lnTo>
                  <a:pt x="18" y="83"/>
                </a:lnTo>
                <a:lnTo>
                  <a:pt x="21" y="84"/>
                </a:lnTo>
                <a:lnTo>
                  <a:pt x="19" y="88"/>
                </a:lnTo>
                <a:lnTo>
                  <a:pt x="13" y="107"/>
                </a:lnTo>
                <a:lnTo>
                  <a:pt x="11" y="127"/>
                </a:lnTo>
                <a:lnTo>
                  <a:pt x="11" y="130"/>
                </a:lnTo>
                <a:lnTo>
                  <a:pt x="12" y="131"/>
                </a:lnTo>
                <a:lnTo>
                  <a:pt x="14" y="131"/>
                </a:lnTo>
                <a:lnTo>
                  <a:pt x="60" y="131"/>
                </a:lnTo>
                <a:lnTo>
                  <a:pt x="63" y="131"/>
                </a:lnTo>
                <a:lnTo>
                  <a:pt x="64" y="130"/>
                </a:lnTo>
                <a:lnTo>
                  <a:pt x="64" y="127"/>
                </a:lnTo>
                <a:lnTo>
                  <a:pt x="67" y="103"/>
                </a:lnTo>
                <a:lnTo>
                  <a:pt x="71" y="82"/>
                </a:lnTo>
                <a:lnTo>
                  <a:pt x="71" y="79"/>
                </a:lnTo>
                <a:lnTo>
                  <a:pt x="69" y="78"/>
                </a:lnTo>
                <a:lnTo>
                  <a:pt x="68" y="76"/>
                </a:lnTo>
                <a:lnTo>
                  <a:pt x="65" y="76"/>
                </a:lnTo>
                <a:lnTo>
                  <a:pt x="64" y="75"/>
                </a:lnTo>
                <a:lnTo>
                  <a:pt x="63" y="74"/>
                </a:lnTo>
                <a:lnTo>
                  <a:pt x="63" y="71"/>
                </a:lnTo>
                <a:lnTo>
                  <a:pt x="63" y="70"/>
                </a:lnTo>
                <a:lnTo>
                  <a:pt x="64" y="67"/>
                </a:lnTo>
                <a:lnTo>
                  <a:pt x="67" y="66"/>
                </a:lnTo>
                <a:lnTo>
                  <a:pt x="68" y="66"/>
                </a:lnTo>
                <a:lnTo>
                  <a:pt x="71" y="67"/>
                </a:lnTo>
                <a:lnTo>
                  <a:pt x="72" y="67"/>
                </a:lnTo>
                <a:lnTo>
                  <a:pt x="74" y="66"/>
                </a:lnTo>
                <a:lnTo>
                  <a:pt x="76" y="65"/>
                </a:lnTo>
                <a:lnTo>
                  <a:pt x="83" y="43"/>
                </a:lnTo>
                <a:lnTo>
                  <a:pt x="95" y="24"/>
                </a:lnTo>
                <a:lnTo>
                  <a:pt x="96" y="23"/>
                </a:lnTo>
                <a:lnTo>
                  <a:pt x="96" y="20"/>
                </a:lnTo>
                <a:lnTo>
                  <a:pt x="95" y="19"/>
                </a:lnTo>
                <a:lnTo>
                  <a:pt x="94" y="18"/>
                </a:lnTo>
                <a:lnTo>
                  <a:pt x="91" y="18"/>
                </a:lnTo>
                <a:lnTo>
                  <a:pt x="77" y="25"/>
                </a:lnTo>
                <a:lnTo>
                  <a:pt x="63" y="33"/>
                </a:lnTo>
                <a:lnTo>
                  <a:pt x="62" y="34"/>
                </a:lnTo>
                <a:lnTo>
                  <a:pt x="60" y="34"/>
                </a:lnTo>
                <a:lnTo>
                  <a:pt x="58" y="33"/>
                </a:lnTo>
                <a:lnTo>
                  <a:pt x="58" y="32"/>
                </a:lnTo>
                <a:lnTo>
                  <a:pt x="57" y="30"/>
                </a:lnTo>
                <a:lnTo>
                  <a:pt x="57" y="28"/>
                </a:lnTo>
                <a:lnTo>
                  <a:pt x="57" y="27"/>
                </a:lnTo>
                <a:lnTo>
                  <a:pt x="58" y="25"/>
                </a:lnTo>
                <a:lnTo>
                  <a:pt x="82" y="11"/>
                </a:lnTo>
                <a:lnTo>
                  <a:pt x="109" y="4"/>
                </a:lnTo>
                <a:lnTo>
                  <a:pt x="137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463"/>
          <p:cNvSpPr>
            <a:spLocks noEditPoints="1"/>
          </p:cNvSpPr>
          <p:nvPr userDrawn="1"/>
        </p:nvSpPr>
        <p:spPr bwMode="auto">
          <a:xfrm rot="19468345">
            <a:off x="4876071" y="513679"/>
            <a:ext cx="1363620" cy="774137"/>
          </a:xfrm>
          <a:custGeom>
            <a:avLst/>
            <a:gdLst>
              <a:gd name="T0" fmla="*/ 250 w 326"/>
              <a:gd name="T1" fmla="*/ 94 h 185"/>
              <a:gd name="T2" fmla="*/ 253 w 326"/>
              <a:gd name="T3" fmla="*/ 98 h 185"/>
              <a:gd name="T4" fmla="*/ 249 w 326"/>
              <a:gd name="T5" fmla="*/ 148 h 185"/>
              <a:gd name="T6" fmla="*/ 225 w 326"/>
              <a:gd name="T7" fmla="*/ 163 h 185"/>
              <a:gd name="T8" fmla="*/ 185 w 326"/>
              <a:gd name="T9" fmla="*/ 171 h 185"/>
              <a:gd name="T10" fmla="*/ 142 w 326"/>
              <a:gd name="T11" fmla="*/ 171 h 185"/>
              <a:gd name="T12" fmla="*/ 102 w 326"/>
              <a:gd name="T13" fmla="*/ 163 h 185"/>
              <a:gd name="T14" fmla="*/ 78 w 326"/>
              <a:gd name="T15" fmla="*/ 148 h 185"/>
              <a:gd name="T16" fmla="*/ 74 w 326"/>
              <a:gd name="T17" fmla="*/ 99 h 185"/>
              <a:gd name="T18" fmla="*/ 76 w 326"/>
              <a:gd name="T19" fmla="*/ 94 h 185"/>
              <a:gd name="T20" fmla="*/ 82 w 326"/>
              <a:gd name="T21" fmla="*/ 94 h 185"/>
              <a:gd name="T22" fmla="*/ 163 w 326"/>
              <a:gd name="T23" fmla="*/ 126 h 185"/>
              <a:gd name="T24" fmla="*/ 245 w 326"/>
              <a:gd name="T25" fmla="*/ 93 h 185"/>
              <a:gd name="T26" fmla="*/ 163 w 326"/>
              <a:gd name="T27" fmla="*/ 0 h 185"/>
              <a:gd name="T28" fmla="*/ 322 w 326"/>
              <a:gd name="T29" fmla="*/ 46 h 185"/>
              <a:gd name="T30" fmla="*/ 326 w 326"/>
              <a:gd name="T31" fmla="*/ 50 h 185"/>
              <a:gd name="T32" fmla="*/ 324 w 326"/>
              <a:gd name="T33" fmla="*/ 53 h 185"/>
              <a:gd name="T34" fmla="*/ 168 w 326"/>
              <a:gd name="T35" fmla="*/ 120 h 185"/>
              <a:gd name="T36" fmla="*/ 157 w 326"/>
              <a:gd name="T37" fmla="*/ 120 h 185"/>
              <a:gd name="T38" fmla="*/ 42 w 326"/>
              <a:gd name="T39" fmla="*/ 72 h 185"/>
              <a:gd name="T40" fmla="*/ 39 w 326"/>
              <a:gd name="T41" fmla="*/ 75 h 185"/>
              <a:gd name="T42" fmla="*/ 39 w 326"/>
              <a:gd name="T43" fmla="*/ 110 h 185"/>
              <a:gd name="T44" fmla="*/ 42 w 326"/>
              <a:gd name="T45" fmla="*/ 110 h 185"/>
              <a:gd name="T46" fmla="*/ 45 w 326"/>
              <a:gd name="T47" fmla="*/ 110 h 185"/>
              <a:gd name="T48" fmla="*/ 46 w 326"/>
              <a:gd name="T49" fmla="*/ 112 h 185"/>
              <a:gd name="T50" fmla="*/ 46 w 326"/>
              <a:gd name="T51" fmla="*/ 116 h 185"/>
              <a:gd name="T52" fmla="*/ 45 w 326"/>
              <a:gd name="T53" fmla="*/ 122 h 185"/>
              <a:gd name="T54" fmla="*/ 46 w 326"/>
              <a:gd name="T55" fmla="*/ 124 h 185"/>
              <a:gd name="T56" fmla="*/ 46 w 326"/>
              <a:gd name="T57" fmla="*/ 126 h 185"/>
              <a:gd name="T58" fmla="*/ 45 w 326"/>
              <a:gd name="T59" fmla="*/ 127 h 185"/>
              <a:gd name="T60" fmla="*/ 52 w 326"/>
              <a:gd name="T61" fmla="*/ 149 h 185"/>
              <a:gd name="T62" fmla="*/ 50 w 326"/>
              <a:gd name="T63" fmla="*/ 171 h 185"/>
              <a:gd name="T64" fmla="*/ 42 w 326"/>
              <a:gd name="T65" fmla="*/ 181 h 185"/>
              <a:gd name="T66" fmla="*/ 42 w 326"/>
              <a:gd name="T67" fmla="*/ 175 h 185"/>
              <a:gd name="T68" fmla="*/ 42 w 326"/>
              <a:gd name="T69" fmla="*/ 171 h 185"/>
              <a:gd name="T70" fmla="*/ 41 w 326"/>
              <a:gd name="T71" fmla="*/ 172 h 185"/>
              <a:gd name="T72" fmla="*/ 39 w 326"/>
              <a:gd name="T73" fmla="*/ 179 h 185"/>
              <a:gd name="T74" fmla="*/ 36 w 326"/>
              <a:gd name="T75" fmla="*/ 185 h 185"/>
              <a:gd name="T76" fmla="*/ 34 w 326"/>
              <a:gd name="T77" fmla="*/ 185 h 185"/>
              <a:gd name="T78" fmla="*/ 33 w 326"/>
              <a:gd name="T79" fmla="*/ 170 h 185"/>
              <a:gd name="T80" fmla="*/ 32 w 326"/>
              <a:gd name="T81" fmla="*/ 167 h 185"/>
              <a:gd name="T82" fmla="*/ 32 w 326"/>
              <a:gd name="T83" fmla="*/ 171 h 185"/>
              <a:gd name="T84" fmla="*/ 30 w 326"/>
              <a:gd name="T85" fmla="*/ 179 h 185"/>
              <a:gd name="T86" fmla="*/ 30 w 326"/>
              <a:gd name="T87" fmla="*/ 179 h 185"/>
              <a:gd name="T88" fmla="*/ 29 w 326"/>
              <a:gd name="T89" fmla="*/ 172 h 185"/>
              <a:gd name="T90" fmla="*/ 28 w 326"/>
              <a:gd name="T91" fmla="*/ 172 h 185"/>
              <a:gd name="T92" fmla="*/ 28 w 326"/>
              <a:gd name="T93" fmla="*/ 180 h 185"/>
              <a:gd name="T94" fmla="*/ 28 w 326"/>
              <a:gd name="T95" fmla="*/ 181 h 185"/>
              <a:gd name="T96" fmla="*/ 16 w 326"/>
              <a:gd name="T97" fmla="*/ 157 h 185"/>
              <a:gd name="T98" fmla="*/ 25 w 326"/>
              <a:gd name="T99" fmla="*/ 127 h 185"/>
              <a:gd name="T100" fmla="*/ 24 w 326"/>
              <a:gd name="T101" fmla="*/ 126 h 185"/>
              <a:gd name="T102" fmla="*/ 24 w 326"/>
              <a:gd name="T103" fmla="*/ 122 h 185"/>
              <a:gd name="T104" fmla="*/ 27 w 326"/>
              <a:gd name="T105" fmla="*/ 121 h 185"/>
              <a:gd name="T106" fmla="*/ 25 w 326"/>
              <a:gd name="T107" fmla="*/ 116 h 185"/>
              <a:gd name="T108" fmla="*/ 25 w 326"/>
              <a:gd name="T109" fmla="*/ 112 h 185"/>
              <a:gd name="T110" fmla="*/ 28 w 326"/>
              <a:gd name="T111" fmla="*/ 108 h 185"/>
              <a:gd name="T112" fmla="*/ 30 w 326"/>
              <a:gd name="T113" fmla="*/ 110 h 185"/>
              <a:gd name="T114" fmla="*/ 33 w 326"/>
              <a:gd name="T115" fmla="*/ 108 h 185"/>
              <a:gd name="T116" fmla="*/ 32 w 326"/>
              <a:gd name="T117" fmla="*/ 67 h 185"/>
              <a:gd name="T118" fmla="*/ 2 w 326"/>
              <a:gd name="T119" fmla="*/ 55 h 185"/>
              <a:gd name="T120" fmla="*/ 0 w 326"/>
              <a:gd name="T121" fmla="*/ 52 h 185"/>
              <a:gd name="T122" fmla="*/ 1 w 326"/>
              <a:gd name="T123" fmla="*/ 47 h 185"/>
              <a:gd name="T124" fmla="*/ 159 w 326"/>
              <a:gd name="T125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6" h="185">
                <a:moveTo>
                  <a:pt x="248" y="93"/>
                </a:moveTo>
                <a:lnTo>
                  <a:pt x="250" y="94"/>
                </a:lnTo>
                <a:lnTo>
                  <a:pt x="251" y="95"/>
                </a:lnTo>
                <a:lnTo>
                  <a:pt x="253" y="98"/>
                </a:lnTo>
                <a:lnTo>
                  <a:pt x="253" y="138"/>
                </a:lnTo>
                <a:lnTo>
                  <a:pt x="249" y="148"/>
                </a:lnTo>
                <a:lnTo>
                  <a:pt x="239" y="157"/>
                </a:lnTo>
                <a:lnTo>
                  <a:pt x="225" y="163"/>
                </a:lnTo>
                <a:lnTo>
                  <a:pt x="207" y="168"/>
                </a:lnTo>
                <a:lnTo>
                  <a:pt x="185" y="171"/>
                </a:lnTo>
                <a:lnTo>
                  <a:pt x="163" y="172"/>
                </a:lnTo>
                <a:lnTo>
                  <a:pt x="142" y="171"/>
                </a:lnTo>
                <a:lnTo>
                  <a:pt x="120" y="168"/>
                </a:lnTo>
                <a:lnTo>
                  <a:pt x="102" y="163"/>
                </a:lnTo>
                <a:lnTo>
                  <a:pt x="87" y="157"/>
                </a:lnTo>
                <a:lnTo>
                  <a:pt x="78" y="148"/>
                </a:lnTo>
                <a:lnTo>
                  <a:pt x="74" y="138"/>
                </a:lnTo>
                <a:lnTo>
                  <a:pt x="74" y="99"/>
                </a:lnTo>
                <a:lnTo>
                  <a:pt x="75" y="97"/>
                </a:lnTo>
                <a:lnTo>
                  <a:pt x="76" y="94"/>
                </a:lnTo>
                <a:lnTo>
                  <a:pt x="79" y="93"/>
                </a:lnTo>
                <a:lnTo>
                  <a:pt x="82" y="94"/>
                </a:lnTo>
                <a:lnTo>
                  <a:pt x="158" y="125"/>
                </a:lnTo>
                <a:lnTo>
                  <a:pt x="163" y="126"/>
                </a:lnTo>
                <a:lnTo>
                  <a:pt x="168" y="125"/>
                </a:lnTo>
                <a:lnTo>
                  <a:pt x="245" y="93"/>
                </a:lnTo>
                <a:lnTo>
                  <a:pt x="248" y="93"/>
                </a:lnTo>
                <a:close/>
                <a:moveTo>
                  <a:pt x="163" y="0"/>
                </a:moveTo>
                <a:lnTo>
                  <a:pt x="167" y="0"/>
                </a:lnTo>
                <a:lnTo>
                  <a:pt x="322" y="46"/>
                </a:lnTo>
                <a:lnTo>
                  <a:pt x="324" y="47"/>
                </a:lnTo>
                <a:lnTo>
                  <a:pt x="326" y="50"/>
                </a:lnTo>
                <a:lnTo>
                  <a:pt x="326" y="52"/>
                </a:lnTo>
                <a:lnTo>
                  <a:pt x="324" y="53"/>
                </a:lnTo>
                <a:lnTo>
                  <a:pt x="323" y="55"/>
                </a:lnTo>
                <a:lnTo>
                  <a:pt x="168" y="120"/>
                </a:lnTo>
                <a:lnTo>
                  <a:pt x="163" y="121"/>
                </a:lnTo>
                <a:lnTo>
                  <a:pt x="157" y="120"/>
                </a:lnTo>
                <a:lnTo>
                  <a:pt x="43" y="72"/>
                </a:lnTo>
                <a:lnTo>
                  <a:pt x="42" y="72"/>
                </a:lnTo>
                <a:lnTo>
                  <a:pt x="39" y="74"/>
                </a:lnTo>
                <a:lnTo>
                  <a:pt x="39" y="75"/>
                </a:lnTo>
                <a:lnTo>
                  <a:pt x="39" y="110"/>
                </a:lnTo>
                <a:lnTo>
                  <a:pt x="39" y="110"/>
                </a:lnTo>
                <a:lnTo>
                  <a:pt x="41" y="111"/>
                </a:lnTo>
                <a:lnTo>
                  <a:pt x="42" y="110"/>
                </a:lnTo>
                <a:lnTo>
                  <a:pt x="43" y="110"/>
                </a:lnTo>
                <a:lnTo>
                  <a:pt x="45" y="110"/>
                </a:lnTo>
                <a:lnTo>
                  <a:pt x="45" y="111"/>
                </a:lnTo>
                <a:lnTo>
                  <a:pt x="46" y="112"/>
                </a:lnTo>
                <a:lnTo>
                  <a:pt x="46" y="115"/>
                </a:lnTo>
                <a:lnTo>
                  <a:pt x="46" y="116"/>
                </a:lnTo>
                <a:lnTo>
                  <a:pt x="46" y="120"/>
                </a:lnTo>
                <a:lnTo>
                  <a:pt x="45" y="122"/>
                </a:lnTo>
                <a:lnTo>
                  <a:pt x="45" y="124"/>
                </a:lnTo>
                <a:lnTo>
                  <a:pt x="46" y="124"/>
                </a:lnTo>
                <a:lnTo>
                  <a:pt x="47" y="125"/>
                </a:lnTo>
                <a:lnTo>
                  <a:pt x="46" y="126"/>
                </a:lnTo>
                <a:lnTo>
                  <a:pt x="45" y="127"/>
                </a:lnTo>
                <a:lnTo>
                  <a:pt x="45" y="127"/>
                </a:lnTo>
                <a:lnTo>
                  <a:pt x="50" y="138"/>
                </a:lnTo>
                <a:lnTo>
                  <a:pt x="52" y="149"/>
                </a:lnTo>
                <a:lnTo>
                  <a:pt x="52" y="161"/>
                </a:lnTo>
                <a:lnTo>
                  <a:pt x="50" y="171"/>
                </a:lnTo>
                <a:lnTo>
                  <a:pt x="42" y="180"/>
                </a:lnTo>
                <a:lnTo>
                  <a:pt x="42" y="181"/>
                </a:lnTo>
                <a:lnTo>
                  <a:pt x="42" y="180"/>
                </a:lnTo>
                <a:lnTo>
                  <a:pt x="42" y="175"/>
                </a:lnTo>
                <a:lnTo>
                  <a:pt x="42" y="172"/>
                </a:lnTo>
                <a:lnTo>
                  <a:pt x="42" y="171"/>
                </a:lnTo>
                <a:lnTo>
                  <a:pt x="42" y="171"/>
                </a:lnTo>
                <a:lnTo>
                  <a:pt x="41" y="172"/>
                </a:lnTo>
                <a:lnTo>
                  <a:pt x="41" y="175"/>
                </a:lnTo>
                <a:lnTo>
                  <a:pt x="39" y="179"/>
                </a:lnTo>
                <a:lnTo>
                  <a:pt x="37" y="182"/>
                </a:lnTo>
                <a:lnTo>
                  <a:pt x="36" y="185"/>
                </a:lnTo>
                <a:lnTo>
                  <a:pt x="34" y="185"/>
                </a:lnTo>
                <a:lnTo>
                  <a:pt x="34" y="185"/>
                </a:lnTo>
                <a:lnTo>
                  <a:pt x="33" y="173"/>
                </a:lnTo>
                <a:lnTo>
                  <a:pt x="33" y="170"/>
                </a:lnTo>
                <a:lnTo>
                  <a:pt x="33" y="168"/>
                </a:lnTo>
                <a:lnTo>
                  <a:pt x="32" y="167"/>
                </a:lnTo>
                <a:lnTo>
                  <a:pt x="32" y="168"/>
                </a:lnTo>
                <a:lnTo>
                  <a:pt x="32" y="171"/>
                </a:lnTo>
                <a:lnTo>
                  <a:pt x="32" y="179"/>
                </a:lnTo>
                <a:lnTo>
                  <a:pt x="30" y="179"/>
                </a:lnTo>
                <a:lnTo>
                  <a:pt x="30" y="180"/>
                </a:lnTo>
                <a:lnTo>
                  <a:pt x="30" y="179"/>
                </a:lnTo>
                <a:lnTo>
                  <a:pt x="29" y="175"/>
                </a:lnTo>
                <a:lnTo>
                  <a:pt x="29" y="172"/>
                </a:lnTo>
                <a:lnTo>
                  <a:pt x="28" y="172"/>
                </a:lnTo>
                <a:lnTo>
                  <a:pt x="28" y="172"/>
                </a:lnTo>
                <a:lnTo>
                  <a:pt x="28" y="175"/>
                </a:lnTo>
                <a:lnTo>
                  <a:pt x="28" y="180"/>
                </a:lnTo>
                <a:lnTo>
                  <a:pt x="28" y="181"/>
                </a:lnTo>
                <a:lnTo>
                  <a:pt x="28" y="181"/>
                </a:lnTo>
                <a:lnTo>
                  <a:pt x="19" y="170"/>
                </a:lnTo>
                <a:lnTo>
                  <a:pt x="16" y="157"/>
                </a:lnTo>
                <a:lnTo>
                  <a:pt x="19" y="141"/>
                </a:lnTo>
                <a:lnTo>
                  <a:pt x="25" y="127"/>
                </a:lnTo>
                <a:lnTo>
                  <a:pt x="25" y="126"/>
                </a:lnTo>
                <a:lnTo>
                  <a:pt x="24" y="126"/>
                </a:lnTo>
                <a:lnTo>
                  <a:pt x="24" y="124"/>
                </a:lnTo>
                <a:lnTo>
                  <a:pt x="24" y="122"/>
                </a:lnTo>
                <a:lnTo>
                  <a:pt x="25" y="122"/>
                </a:lnTo>
                <a:lnTo>
                  <a:pt x="27" y="121"/>
                </a:lnTo>
                <a:lnTo>
                  <a:pt x="25" y="118"/>
                </a:lnTo>
                <a:lnTo>
                  <a:pt x="25" y="116"/>
                </a:lnTo>
                <a:lnTo>
                  <a:pt x="25" y="113"/>
                </a:lnTo>
                <a:lnTo>
                  <a:pt x="25" y="112"/>
                </a:lnTo>
                <a:lnTo>
                  <a:pt x="27" y="110"/>
                </a:lnTo>
                <a:lnTo>
                  <a:pt x="28" y="108"/>
                </a:lnTo>
                <a:lnTo>
                  <a:pt x="30" y="108"/>
                </a:lnTo>
                <a:lnTo>
                  <a:pt x="30" y="110"/>
                </a:lnTo>
                <a:lnTo>
                  <a:pt x="32" y="108"/>
                </a:lnTo>
                <a:lnTo>
                  <a:pt x="33" y="108"/>
                </a:lnTo>
                <a:lnTo>
                  <a:pt x="33" y="70"/>
                </a:lnTo>
                <a:lnTo>
                  <a:pt x="32" y="67"/>
                </a:lnTo>
                <a:lnTo>
                  <a:pt x="30" y="66"/>
                </a:lnTo>
                <a:lnTo>
                  <a:pt x="2" y="55"/>
                </a:lnTo>
                <a:lnTo>
                  <a:pt x="1" y="53"/>
                </a:lnTo>
                <a:lnTo>
                  <a:pt x="0" y="52"/>
                </a:lnTo>
                <a:lnTo>
                  <a:pt x="0" y="50"/>
                </a:lnTo>
                <a:lnTo>
                  <a:pt x="1" y="47"/>
                </a:lnTo>
                <a:lnTo>
                  <a:pt x="4" y="46"/>
                </a:lnTo>
                <a:lnTo>
                  <a:pt x="159" y="0"/>
                </a:lnTo>
                <a:lnTo>
                  <a:pt x="163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381"/>
          <p:cNvSpPr>
            <a:spLocks noEditPoints="1"/>
          </p:cNvSpPr>
          <p:nvPr userDrawn="1"/>
        </p:nvSpPr>
        <p:spPr bwMode="auto">
          <a:xfrm rot="14941924">
            <a:off x="8358815" y="3499756"/>
            <a:ext cx="4181014" cy="4030117"/>
          </a:xfrm>
          <a:custGeom>
            <a:avLst/>
            <a:gdLst>
              <a:gd name="T0" fmla="*/ 138 w 280"/>
              <a:gd name="T1" fmla="*/ 237 h 270"/>
              <a:gd name="T2" fmla="*/ 165 w 280"/>
              <a:gd name="T3" fmla="*/ 210 h 270"/>
              <a:gd name="T4" fmla="*/ 73 w 280"/>
              <a:gd name="T5" fmla="*/ 210 h 270"/>
              <a:gd name="T6" fmla="*/ 61 w 280"/>
              <a:gd name="T7" fmla="*/ 237 h 270"/>
              <a:gd name="T8" fmla="*/ 133 w 280"/>
              <a:gd name="T9" fmla="*/ 243 h 270"/>
              <a:gd name="T10" fmla="*/ 101 w 280"/>
              <a:gd name="T11" fmla="*/ 207 h 270"/>
              <a:gd name="T12" fmla="*/ 181 w 280"/>
              <a:gd name="T13" fmla="*/ 207 h 270"/>
              <a:gd name="T14" fmla="*/ 147 w 280"/>
              <a:gd name="T15" fmla="*/ 242 h 270"/>
              <a:gd name="T16" fmla="*/ 202 w 280"/>
              <a:gd name="T17" fmla="*/ 253 h 270"/>
              <a:gd name="T18" fmla="*/ 202 w 280"/>
              <a:gd name="T19" fmla="*/ 219 h 270"/>
              <a:gd name="T20" fmla="*/ 222 w 280"/>
              <a:gd name="T21" fmla="*/ 200 h 270"/>
              <a:gd name="T22" fmla="*/ 64 w 280"/>
              <a:gd name="T23" fmla="*/ 166 h 270"/>
              <a:gd name="T24" fmla="*/ 79 w 280"/>
              <a:gd name="T25" fmla="*/ 197 h 270"/>
              <a:gd name="T26" fmla="*/ 71 w 280"/>
              <a:gd name="T27" fmla="*/ 156 h 270"/>
              <a:gd name="T28" fmla="*/ 184 w 280"/>
              <a:gd name="T29" fmla="*/ 196 h 270"/>
              <a:gd name="T30" fmla="*/ 221 w 280"/>
              <a:gd name="T31" fmla="*/ 191 h 270"/>
              <a:gd name="T32" fmla="*/ 230 w 280"/>
              <a:gd name="T33" fmla="*/ 100 h 270"/>
              <a:gd name="T34" fmla="*/ 214 w 280"/>
              <a:gd name="T35" fmla="*/ 148 h 270"/>
              <a:gd name="T36" fmla="*/ 248 w 280"/>
              <a:gd name="T37" fmla="*/ 177 h 270"/>
              <a:gd name="T38" fmla="*/ 231 w 280"/>
              <a:gd name="T39" fmla="*/ 101 h 270"/>
              <a:gd name="T40" fmla="*/ 14 w 280"/>
              <a:gd name="T41" fmla="*/ 137 h 270"/>
              <a:gd name="T42" fmla="*/ 38 w 280"/>
              <a:gd name="T43" fmla="*/ 171 h 270"/>
              <a:gd name="T44" fmla="*/ 61 w 280"/>
              <a:gd name="T45" fmla="*/ 156 h 270"/>
              <a:gd name="T46" fmla="*/ 51 w 280"/>
              <a:gd name="T47" fmla="*/ 101 h 270"/>
              <a:gd name="T48" fmla="*/ 179 w 280"/>
              <a:gd name="T49" fmla="*/ 133 h 270"/>
              <a:gd name="T50" fmla="*/ 111 w 280"/>
              <a:gd name="T51" fmla="*/ 160 h 270"/>
              <a:gd name="T52" fmla="*/ 139 w 280"/>
              <a:gd name="T53" fmla="*/ 94 h 270"/>
              <a:gd name="T54" fmla="*/ 208 w 280"/>
              <a:gd name="T55" fmla="*/ 133 h 270"/>
              <a:gd name="T56" fmla="*/ 221 w 280"/>
              <a:gd name="T57" fmla="*/ 97 h 270"/>
              <a:gd name="T58" fmla="*/ 60 w 280"/>
              <a:gd name="T59" fmla="*/ 96 h 270"/>
              <a:gd name="T60" fmla="*/ 69 w 280"/>
              <a:gd name="T61" fmla="*/ 133 h 270"/>
              <a:gd name="T62" fmla="*/ 93 w 280"/>
              <a:gd name="T63" fmla="*/ 87 h 270"/>
              <a:gd name="T64" fmla="*/ 87 w 280"/>
              <a:gd name="T65" fmla="*/ 114 h 270"/>
              <a:gd name="T66" fmla="*/ 105 w 280"/>
              <a:gd name="T67" fmla="*/ 201 h 270"/>
              <a:gd name="T68" fmla="*/ 174 w 280"/>
              <a:gd name="T69" fmla="*/ 201 h 270"/>
              <a:gd name="T70" fmla="*/ 191 w 280"/>
              <a:gd name="T71" fmla="*/ 114 h 270"/>
              <a:gd name="T72" fmla="*/ 139 w 280"/>
              <a:gd name="T73" fmla="*/ 50 h 270"/>
              <a:gd name="T74" fmla="*/ 116 w 280"/>
              <a:gd name="T75" fmla="*/ 78 h 270"/>
              <a:gd name="T76" fmla="*/ 142 w 280"/>
              <a:gd name="T77" fmla="*/ 50 h 270"/>
              <a:gd name="T78" fmla="*/ 147 w 280"/>
              <a:gd name="T79" fmla="*/ 46 h 270"/>
              <a:gd name="T80" fmla="*/ 181 w 280"/>
              <a:gd name="T81" fmla="*/ 81 h 270"/>
              <a:gd name="T82" fmla="*/ 222 w 280"/>
              <a:gd name="T83" fmla="*/ 71 h 270"/>
              <a:gd name="T84" fmla="*/ 200 w 280"/>
              <a:gd name="T85" fmla="*/ 50 h 270"/>
              <a:gd name="T86" fmla="*/ 97 w 280"/>
              <a:gd name="T87" fmla="*/ 30 h 270"/>
              <a:gd name="T88" fmla="*/ 57 w 280"/>
              <a:gd name="T89" fmla="*/ 87 h 270"/>
              <a:gd name="T90" fmla="*/ 103 w 280"/>
              <a:gd name="T91" fmla="*/ 78 h 270"/>
              <a:gd name="T92" fmla="*/ 131 w 280"/>
              <a:gd name="T93" fmla="*/ 42 h 270"/>
              <a:gd name="T94" fmla="*/ 222 w 280"/>
              <a:gd name="T95" fmla="*/ 21 h 270"/>
              <a:gd name="T96" fmla="*/ 230 w 280"/>
              <a:gd name="T97" fmla="*/ 91 h 270"/>
              <a:gd name="T98" fmla="*/ 276 w 280"/>
              <a:gd name="T99" fmla="*/ 159 h 270"/>
              <a:gd name="T100" fmla="*/ 231 w 280"/>
              <a:gd name="T101" fmla="*/ 207 h 270"/>
              <a:gd name="T102" fmla="*/ 245 w 280"/>
              <a:gd name="T103" fmla="*/ 243 h 270"/>
              <a:gd name="T104" fmla="*/ 206 w 280"/>
              <a:gd name="T105" fmla="*/ 266 h 270"/>
              <a:gd name="T106" fmla="*/ 138 w 280"/>
              <a:gd name="T107" fmla="*/ 248 h 270"/>
              <a:gd name="T108" fmla="*/ 51 w 280"/>
              <a:gd name="T109" fmla="*/ 239 h 270"/>
              <a:gd name="T110" fmla="*/ 29 w 280"/>
              <a:gd name="T111" fmla="*/ 187 h 270"/>
              <a:gd name="T112" fmla="*/ 2 w 280"/>
              <a:gd name="T113" fmla="*/ 129 h 270"/>
              <a:gd name="T114" fmla="*/ 48 w 280"/>
              <a:gd name="T115" fmla="*/ 67 h 270"/>
              <a:gd name="T116" fmla="*/ 119 w 280"/>
              <a:gd name="T117" fmla="*/ 26 h 270"/>
              <a:gd name="T118" fmla="*/ 172 w 280"/>
              <a:gd name="T119" fmla="*/ 21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0" h="270">
                <a:moveTo>
                  <a:pt x="116" y="209"/>
                </a:moveTo>
                <a:lnTo>
                  <a:pt x="115" y="209"/>
                </a:lnTo>
                <a:lnTo>
                  <a:pt x="114" y="211"/>
                </a:lnTo>
                <a:lnTo>
                  <a:pt x="114" y="212"/>
                </a:lnTo>
                <a:lnTo>
                  <a:pt x="126" y="226"/>
                </a:lnTo>
                <a:lnTo>
                  <a:pt x="138" y="237"/>
                </a:lnTo>
                <a:lnTo>
                  <a:pt x="139" y="238"/>
                </a:lnTo>
                <a:lnTo>
                  <a:pt x="142" y="237"/>
                </a:lnTo>
                <a:lnTo>
                  <a:pt x="153" y="226"/>
                </a:lnTo>
                <a:lnTo>
                  <a:pt x="165" y="212"/>
                </a:lnTo>
                <a:lnTo>
                  <a:pt x="166" y="211"/>
                </a:lnTo>
                <a:lnTo>
                  <a:pt x="165" y="210"/>
                </a:lnTo>
                <a:lnTo>
                  <a:pt x="163" y="209"/>
                </a:lnTo>
                <a:lnTo>
                  <a:pt x="116" y="209"/>
                </a:lnTo>
                <a:close/>
                <a:moveTo>
                  <a:pt x="79" y="203"/>
                </a:moveTo>
                <a:lnTo>
                  <a:pt x="77" y="203"/>
                </a:lnTo>
                <a:lnTo>
                  <a:pt x="75" y="205"/>
                </a:lnTo>
                <a:lnTo>
                  <a:pt x="73" y="210"/>
                </a:lnTo>
                <a:lnTo>
                  <a:pt x="69" y="212"/>
                </a:lnTo>
                <a:lnTo>
                  <a:pt x="64" y="215"/>
                </a:lnTo>
                <a:lnTo>
                  <a:pt x="59" y="217"/>
                </a:lnTo>
                <a:lnTo>
                  <a:pt x="57" y="219"/>
                </a:lnTo>
                <a:lnTo>
                  <a:pt x="57" y="220"/>
                </a:lnTo>
                <a:lnTo>
                  <a:pt x="61" y="237"/>
                </a:lnTo>
                <a:lnTo>
                  <a:pt x="70" y="248"/>
                </a:lnTo>
                <a:lnTo>
                  <a:pt x="82" y="256"/>
                </a:lnTo>
                <a:lnTo>
                  <a:pt x="97" y="258"/>
                </a:lnTo>
                <a:lnTo>
                  <a:pt x="114" y="254"/>
                </a:lnTo>
                <a:lnTo>
                  <a:pt x="131" y="244"/>
                </a:lnTo>
                <a:lnTo>
                  <a:pt x="133" y="243"/>
                </a:lnTo>
                <a:lnTo>
                  <a:pt x="133" y="242"/>
                </a:lnTo>
                <a:lnTo>
                  <a:pt x="131" y="240"/>
                </a:lnTo>
                <a:lnTo>
                  <a:pt x="119" y="228"/>
                </a:lnTo>
                <a:lnTo>
                  <a:pt x="106" y="211"/>
                </a:lnTo>
                <a:lnTo>
                  <a:pt x="103" y="209"/>
                </a:lnTo>
                <a:lnTo>
                  <a:pt x="101" y="207"/>
                </a:lnTo>
                <a:lnTo>
                  <a:pt x="98" y="207"/>
                </a:lnTo>
                <a:lnTo>
                  <a:pt x="88" y="206"/>
                </a:lnTo>
                <a:lnTo>
                  <a:pt x="79" y="203"/>
                </a:lnTo>
                <a:close/>
                <a:moveTo>
                  <a:pt x="220" y="198"/>
                </a:moveTo>
                <a:lnTo>
                  <a:pt x="202" y="203"/>
                </a:lnTo>
                <a:lnTo>
                  <a:pt x="181" y="207"/>
                </a:lnTo>
                <a:lnTo>
                  <a:pt x="179" y="207"/>
                </a:lnTo>
                <a:lnTo>
                  <a:pt x="176" y="209"/>
                </a:lnTo>
                <a:lnTo>
                  <a:pt x="174" y="211"/>
                </a:lnTo>
                <a:lnTo>
                  <a:pt x="161" y="228"/>
                </a:lnTo>
                <a:lnTo>
                  <a:pt x="148" y="240"/>
                </a:lnTo>
                <a:lnTo>
                  <a:pt x="147" y="242"/>
                </a:lnTo>
                <a:lnTo>
                  <a:pt x="147" y="243"/>
                </a:lnTo>
                <a:lnTo>
                  <a:pt x="148" y="244"/>
                </a:lnTo>
                <a:lnTo>
                  <a:pt x="163" y="253"/>
                </a:lnTo>
                <a:lnTo>
                  <a:pt x="177" y="257"/>
                </a:lnTo>
                <a:lnTo>
                  <a:pt x="191" y="257"/>
                </a:lnTo>
                <a:lnTo>
                  <a:pt x="202" y="253"/>
                </a:lnTo>
                <a:lnTo>
                  <a:pt x="203" y="252"/>
                </a:lnTo>
                <a:lnTo>
                  <a:pt x="204" y="251"/>
                </a:lnTo>
                <a:lnTo>
                  <a:pt x="203" y="249"/>
                </a:lnTo>
                <a:lnTo>
                  <a:pt x="198" y="239"/>
                </a:lnTo>
                <a:lnTo>
                  <a:pt x="198" y="228"/>
                </a:lnTo>
                <a:lnTo>
                  <a:pt x="202" y="219"/>
                </a:lnTo>
                <a:lnTo>
                  <a:pt x="209" y="211"/>
                </a:lnTo>
                <a:lnTo>
                  <a:pt x="221" y="207"/>
                </a:lnTo>
                <a:lnTo>
                  <a:pt x="222" y="206"/>
                </a:lnTo>
                <a:lnTo>
                  <a:pt x="223" y="205"/>
                </a:lnTo>
                <a:lnTo>
                  <a:pt x="222" y="201"/>
                </a:lnTo>
                <a:lnTo>
                  <a:pt x="222" y="200"/>
                </a:lnTo>
                <a:lnTo>
                  <a:pt x="221" y="198"/>
                </a:lnTo>
                <a:lnTo>
                  <a:pt x="220" y="198"/>
                </a:lnTo>
                <a:close/>
                <a:moveTo>
                  <a:pt x="69" y="155"/>
                </a:moveTo>
                <a:lnTo>
                  <a:pt x="68" y="155"/>
                </a:lnTo>
                <a:lnTo>
                  <a:pt x="68" y="156"/>
                </a:lnTo>
                <a:lnTo>
                  <a:pt x="64" y="166"/>
                </a:lnTo>
                <a:lnTo>
                  <a:pt x="64" y="168"/>
                </a:lnTo>
                <a:lnTo>
                  <a:pt x="65" y="170"/>
                </a:lnTo>
                <a:lnTo>
                  <a:pt x="73" y="177"/>
                </a:lnTo>
                <a:lnTo>
                  <a:pt x="78" y="186"/>
                </a:lnTo>
                <a:lnTo>
                  <a:pt x="79" y="196"/>
                </a:lnTo>
                <a:lnTo>
                  <a:pt x="79" y="197"/>
                </a:lnTo>
                <a:lnTo>
                  <a:pt x="80" y="198"/>
                </a:lnTo>
                <a:lnTo>
                  <a:pt x="93" y="201"/>
                </a:lnTo>
                <a:lnTo>
                  <a:pt x="94" y="200"/>
                </a:lnTo>
                <a:lnTo>
                  <a:pt x="96" y="198"/>
                </a:lnTo>
                <a:lnTo>
                  <a:pt x="96" y="196"/>
                </a:lnTo>
                <a:lnTo>
                  <a:pt x="71" y="156"/>
                </a:lnTo>
                <a:lnTo>
                  <a:pt x="70" y="155"/>
                </a:lnTo>
                <a:lnTo>
                  <a:pt x="69" y="155"/>
                </a:lnTo>
                <a:close/>
                <a:moveTo>
                  <a:pt x="209" y="155"/>
                </a:moveTo>
                <a:lnTo>
                  <a:pt x="208" y="155"/>
                </a:lnTo>
                <a:lnTo>
                  <a:pt x="207" y="156"/>
                </a:lnTo>
                <a:lnTo>
                  <a:pt x="184" y="196"/>
                </a:lnTo>
                <a:lnTo>
                  <a:pt x="184" y="198"/>
                </a:lnTo>
                <a:lnTo>
                  <a:pt x="185" y="200"/>
                </a:lnTo>
                <a:lnTo>
                  <a:pt x="186" y="201"/>
                </a:lnTo>
                <a:lnTo>
                  <a:pt x="204" y="197"/>
                </a:lnTo>
                <a:lnTo>
                  <a:pt x="220" y="192"/>
                </a:lnTo>
                <a:lnTo>
                  <a:pt x="221" y="191"/>
                </a:lnTo>
                <a:lnTo>
                  <a:pt x="221" y="189"/>
                </a:lnTo>
                <a:lnTo>
                  <a:pt x="218" y="173"/>
                </a:lnTo>
                <a:lnTo>
                  <a:pt x="212" y="156"/>
                </a:lnTo>
                <a:lnTo>
                  <a:pt x="211" y="155"/>
                </a:lnTo>
                <a:lnTo>
                  <a:pt x="209" y="155"/>
                </a:lnTo>
                <a:close/>
                <a:moveTo>
                  <a:pt x="230" y="100"/>
                </a:moveTo>
                <a:lnTo>
                  <a:pt x="229" y="101"/>
                </a:lnTo>
                <a:lnTo>
                  <a:pt x="227" y="103"/>
                </a:lnTo>
                <a:lnTo>
                  <a:pt x="222" y="120"/>
                </a:lnTo>
                <a:lnTo>
                  <a:pt x="214" y="140"/>
                </a:lnTo>
                <a:lnTo>
                  <a:pt x="214" y="143"/>
                </a:lnTo>
                <a:lnTo>
                  <a:pt x="214" y="148"/>
                </a:lnTo>
                <a:lnTo>
                  <a:pt x="222" y="168"/>
                </a:lnTo>
                <a:lnTo>
                  <a:pt x="227" y="186"/>
                </a:lnTo>
                <a:lnTo>
                  <a:pt x="229" y="187"/>
                </a:lnTo>
                <a:lnTo>
                  <a:pt x="230" y="187"/>
                </a:lnTo>
                <a:lnTo>
                  <a:pt x="231" y="187"/>
                </a:lnTo>
                <a:lnTo>
                  <a:pt x="248" y="177"/>
                </a:lnTo>
                <a:lnTo>
                  <a:pt x="259" y="164"/>
                </a:lnTo>
                <a:lnTo>
                  <a:pt x="266" y="151"/>
                </a:lnTo>
                <a:lnTo>
                  <a:pt x="266" y="137"/>
                </a:lnTo>
                <a:lnTo>
                  <a:pt x="259" y="124"/>
                </a:lnTo>
                <a:lnTo>
                  <a:pt x="249" y="111"/>
                </a:lnTo>
                <a:lnTo>
                  <a:pt x="231" y="101"/>
                </a:lnTo>
                <a:lnTo>
                  <a:pt x="230" y="100"/>
                </a:lnTo>
                <a:close/>
                <a:moveTo>
                  <a:pt x="50" y="100"/>
                </a:moveTo>
                <a:lnTo>
                  <a:pt x="48" y="100"/>
                </a:lnTo>
                <a:lnTo>
                  <a:pt x="31" y="111"/>
                </a:lnTo>
                <a:lnTo>
                  <a:pt x="19" y="124"/>
                </a:lnTo>
                <a:lnTo>
                  <a:pt x="14" y="137"/>
                </a:lnTo>
                <a:lnTo>
                  <a:pt x="14" y="151"/>
                </a:lnTo>
                <a:lnTo>
                  <a:pt x="19" y="164"/>
                </a:lnTo>
                <a:lnTo>
                  <a:pt x="31" y="177"/>
                </a:lnTo>
                <a:lnTo>
                  <a:pt x="33" y="177"/>
                </a:lnTo>
                <a:lnTo>
                  <a:pt x="34" y="175"/>
                </a:lnTo>
                <a:lnTo>
                  <a:pt x="38" y="171"/>
                </a:lnTo>
                <a:lnTo>
                  <a:pt x="43" y="169"/>
                </a:lnTo>
                <a:lnTo>
                  <a:pt x="48" y="168"/>
                </a:lnTo>
                <a:lnTo>
                  <a:pt x="55" y="168"/>
                </a:lnTo>
                <a:lnTo>
                  <a:pt x="56" y="166"/>
                </a:lnTo>
                <a:lnTo>
                  <a:pt x="57" y="165"/>
                </a:lnTo>
                <a:lnTo>
                  <a:pt x="61" y="156"/>
                </a:lnTo>
                <a:lnTo>
                  <a:pt x="64" y="148"/>
                </a:lnTo>
                <a:lnTo>
                  <a:pt x="65" y="143"/>
                </a:lnTo>
                <a:lnTo>
                  <a:pt x="64" y="140"/>
                </a:lnTo>
                <a:lnTo>
                  <a:pt x="57" y="120"/>
                </a:lnTo>
                <a:lnTo>
                  <a:pt x="52" y="103"/>
                </a:lnTo>
                <a:lnTo>
                  <a:pt x="51" y="101"/>
                </a:lnTo>
                <a:lnTo>
                  <a:pt x="50" y="100"/>
                </a:lnTo>
                <a:close/>
                <a:moveTo>
                  <a:pt x="139" y="94"/>
                </a:moveTo>
                <a:lnTo>
                  <a:pt x="154" y="96"/>
                </a:lnTo>
                <a:lnTo>
                  <a:pt x="167" y="105"/>
                </a:lnTo>
                <a:lnTo>
                  <a:pt x="175" y="118"/>
                </a:lnTo>
                <a:lnTo>
                  <a:pt x="179" y="133"/>
                </a:lnTo>
                <a:lnTo>
                  <a:pt x="175" y="148"/>
                </a:lnTo>
                <a:lnTo>
                  <a:pt x="167" y="160"/>
                </a:lnTo>
                <a:lnTo>
                  <a:pt x="154" y="169"/>
                </a:lnTo>
                <a:lnTo>
                  <a:pt x="139" y="171"/>
                </a:lnTo>
                <a:lnTo>
                  <a:pt x="124" y="169"/>
                </a:lnTo>
                <a:lnTo>
                  <a:pt x="111" y="160"/>
                </a:lnTo>
                <a:lnTo>
                  <a:pt x="102" y="148"/>
                </a:lnTo>
                <a:lnTo>
                  <a:pt x="100" y="133"/>
                </a:lnTo>
                <a:lnTo>
                  <a:pt x="102" y="118"/>
                </a:lnTo>
                <a:lnTo>
                  <a:pt x="111" y="105"/>
                </a:lnTo>
                <a:lnTo>
                  <a:pt x="124" y="96"/>
                </a:lnTo>
                <a:lnTo>
                  <a:pt x="139" y="94"/>
                </a:lnTo>
                <a:close/>
                <a:moveTo>
                  <a:pt x="186" y="87"/>
                </a:moveTo>
                <a:lnTo>
                  <a:pt x="185" y="87"/>
                </a:lnTo>
                <a:lnTo>
                  <a:pt x="184" y="88"/>
                </a:lnTo>
                <a:lnTo>
                  <a:pt x="184" y="91"/>
                </a:lnTo>
                <a:lnTo>
                  <a:pt x="207" y="132"/>
                </a:lnTo>
                <a:lnTo>
                  <a:pt x="208" y="133"/>
                </a:lnTo>
                <a:lnTo>
                  <a:pt x="209" y="133"/>
                </a:lnTo>
                <a:lnTo>
                  <a:pt x="211" y="132"/>
                </a:lnTo>
                <a:lnTo>
                  <a:pt x="212" y="131"/>
                </a:lnTo>
                <a:lnTo>
                  <a:pt x="217" y="114"/>
                </a:lnTo>
                <a:lnTo>
                  <a:pt x="221" y="99"/>
                </a:lnTo>
                <a:lnTo>
                  <a:pt x="221" y="97"/>
                </a:lnTo>
                <a:lnTo>
                  <a:pt x="220" y="95"/>
                </a:lnTo>
                <a:lnTo>
                  <a:pt x="204" y="91"/>
                </a:lnTo>
                <a:lnTo>
                  <a:pt x="186" y="87"/>
                </a:lnTo>
                <a:close/>
                <a:moveTo>
                  <a:pt x="93" y="87"/>
                </a:moveTo>
                <a:lnTo>
                  <a:pt x="75" y="91"/>
                </a:lnTo>
                <a:lnTo>
                  <a:pt x="60" y="96"/>
                </a:lnTo>
                <a:lnTo>
                  <a:pt x="59" y="96"/>
                </a:lnTo>
                <a:lnTo>
                  <a:pt x="57" y="99"/>
                </a:lnTo>
                <a:lnTo>
                  <a:pt x="61" y="114"/>
                </a:lnTo>
                <a:lnTo>
                  <a:pt x="68" y="132"/>
                </a:lnTo>
                <a:lnTo>
                  <a:pt x="68" y="132"/>
                </a:lnTo>
                <a:lnTo>
                  <a:pt x="69" y="133"/>
                </a:lnTo>
                <a:lnTo>
                  <a:pt x="70" y="133"/>
                </a:lnTo>
                <a:lnTo>
                  <a:pt x="71" y="132"/>
                </a:lnTo>
                <a:lnTo>
                  <a:pt x="96" y="91"/>
                </a:lnTo>
                <a:lnTo>
                  <a:pt x="96" y="88"/>
                </a:lnTo>
                <a:lnTo>
                  <a:pt x="94" y="87"/>
                </a:lnTo>
                <a:lnTo>
                  <a:pt x="93" y="87"/>
                </a:lnTo>
                <a:close/>
                <a:moveTo>
                  <a:pt x="139" y="83"/>
                </a:moveTo>
                <a:lnTo>
                  <a:pt x="111" y="85"/>
                </a:lnTo>
                <a:lnTo>
                  <a:pt x="108" y="86"/>
                </a:lnTo>
                <a:lnTo>
                  <a:pt x="105" y="87"/>
                </a:lnTo>
                <a:lnTo>
                  <a:pt x="102" y="90"/>
                </a:lnTo>
                <a:lnTo>
                  <a:pt x="87" y="114"/>
                </a:lnTo>
                <a:lnTo>
                  <a:pt x="74" y="138"/>
                </a:lnTo>
                <a:lnTo>
                  <a:pt x="73" y="143"/>
                </a:lnTo>
                <a:lnTo>
                  <a:pt x="74" y="148"/>
                </a:lnTo>
                <a:lnTo>
                  <a:pt x="87" y="174"/>
                </a:lnTo>
                <a:lnTo>
                  <a:pt x="102" y="198"/>
                </a:lnTo>
                <a:lnTo>
                  <a:pt x="105" y="201"/>
                </a:lnTo>
                <a:lnTo>
                  <a:pt x="108" y="202"/>
                </a:lnTo>
                <a:lnTo>
                  <a:pt x="111" y="202"/>
                </a:lnTo>
                <a:lnTo>
                  <a:pt x="139" y="203"/>
                </a:lnTo>
                <a:lnTo>
                  <a:pt x="168" y="202"/>
                </a:lnTo>
                <a:lnTo>
                  <a:pt x="171" y="202"/>
                </a:lnTo>
                <a:lnTo>
                  <a:pt x="174" y="201"/>
                </a:lnTo>
                <a:lnTo>
                  <a:pt x="176" y="198"/>
                </a:lnTo>
                <a:lnTo>
                  <a:pt x="191" y="174"/>
                </a:lnTo>
                <a:lnTo>
                  <a:pt x="204" y="148"/>
                </a:lnTo>
                <a:lnTo>
                  <a:pt x="206" y="143"/>
                </a:lnTo>
                <a:lnTo>
                  <a:pt x="204" y="138"/>
                </a:lnTo>
                <a:lnTo>
                  <a:pt x="191" y="114"/>
                </a:lnTo>
                <a:lnTo>
                  <a:pt x="176" y="90"/>
                </a:lnTo>
                <a:lnTo>
                  <a:pt x="174" y="87"/>
                </a:lnTo>
                <a:lnTo>
                  <a:pt x="171" y="86"/>
                </a:lnTo>
                <a:lnTo>
                  <a:pt x="168" y="85"/>
                </a:lnTo>
                <a:lnTo>
                  <a:pt x="139" y="83"/>
                </a:lnTo>
                <a:close/>
                <a:moveTo>
                  <a:pt x="139" y="50"/>
                </a:moveTo>
                <a:lnTo>
                  <a:pt x="138" y="50"/>
                </a:lnTo>
                <a:lnTo>
                  <a:pt x="126" y="62"/>
                </a:lnTo>
                <a:lnTo>
                  <a:pt x="114" y="74"/>
                </a:lnTo>
                <a:lnTo>
                  <a:pt x="114" y="77"/>
                </a:lnTo>
                <a:lnTo>
                  <a:pt x="115" y="78"/>
                </a:lnTo>
                <a:lnTo>
                  <a:pt x="116" y="78"/>
                </a:lnTo>
                <a:lnTo>
                  <a:pt x="163" y="80"/>
                </a:lnTo>
                <a:lnTo>
                  <a:pt x="165" y="78"/>
                </a:lnTo>
                <a:lnTo>
                  <a:pt x="166" y="77"/>
                </a:lnTo>
                <a:lnTo>
                  <a:pt x="165" y="74"/>
                </a:lnTo>
                <a:lnTo>
                  <a:pt x="153" y="62"/>
                </a:lnTo>
                <a:lnTo>
                  <a:pt x="142" y="50"/>
                </a:lnTo>
                <a:lnTo>
                  <a:pt x="139" y="50"/>
                </a:lnTo>
                <a:close/>
                <a:moveTo>
                  <a:pt x="170" y="32"/>
                </a:moveTo>
                <a:lnTo>
                  <a:pt x="160" y="36"/>
                </a:lnTo>
                <a:lnTo>
                  <a:pt x="148" y="42"/>
                </a:lnTo>
                <a:lnTo>
                  <a:pt x="147" y="44"/>
                </a:lnTo>
                <a:lnTo>
                  <a:pt x="147" y="46"/>
                </a:lnTo>
                <a:lnTo>
                  <a:pt x="148" y="48"/>
                </a:lnTo>
                <a:lnTo>
                  <a:pt x="161" y="60"/>
                </a:lnTo>
                <a:lnTo>
                  <a:pt x="174" y="76"/>
                </a:lnTo>
                <a:lnTo>
                  <a:pt x="176" y="78"/>
                </a:lnTo>
                <a:lnTo>
                  <a:pt x="179" y="80"/>
                </a:lnTo>
                <a:lnTo>
                  <a:pt x="181" y="81"/>
                </a:lnTo>
                <a:lnTo>
                  <a:pt x="202" y="83"/>
                </a:lnTo>
                <a:lnTo>
                  <a:pt x="218" y="88"/>
                </a:lnTo>
                <a:lnTo>
                  <a:pt x="221" y="88"/>
                </a:lnTo>
                <a:lnTo>
                  <a:pt x="222" y="87"/>
                </a:lnTo>
                <a:lnTo>
                  <a:pt x="222" y="86"/>
                </a:lnTo>
                <a:lnTo>
                  <a:pt x="222" y="71"/>
                </a:lnTo>
                <a:lnTo>
                  <a:pt x="220" y="58"/>
                </a:lnTo>
                <a:lnTo>
                  <a:pt x="216" y="46"/>
                </a:lnTo>
                <a:lnTo>
                  <a:pt x="214" y="46"/>
                </a:lnTo>
                <a:lnTo>
                  <a:pt x="213" y="45"/>
                </a:lnTo>
                <a:lnTo>
                  <a:pt x="212" y="46"/>
                </a:lnTo>
                <a:lnTo>
                  <a:pt x="200" y="50"/>
                </a:lnTo>
                <a:lnTo>
                  <a:pt x="189" y="49"/>
                </a:lnTo>
                <a:lnTo>
                  <a:pt x="180" y="44"/>
                </a:lnTo>
                <a:lnTo>
                  <a:pt x="174" y="34"/>
                </a:lnTo>
                <a:lnTo>
                  <a:pt x="172" y="32"/>
                </a:lnTo>
                <a:lnTo>
                  <a:pt x="170" y="32"/>
                </a:lnTo>
                <a:close/>
                <a:moveTo>
                  <a:pt x="97" y="30"/>
                </a:moveTo>
                <a:lnTo>
                  <a:pt x="83" y="31"/>
                </a:lnTo>
                <a:lnTo>
                  <a:pt x="70" y="39"/>
                </a:lnTo>
                <a:lnTo>
                  <a:pt x="62" y="50"/>
                </a:lnTo>
                <a:lnTo>
                  <a:pt x="57" y="65"/>
                </a:lnTo>
                <a:lnTo>
                  <a:pt x="56" y="86"/>
                </a:lnTo>
                <a:lnTo>
                  <a:pt x="57" y="87"/>
                </a:lnTo>
                <a:lnTo>
                  <a:pt x="59" y="88"/>
                </a:lnTo>
                <a:lnTo>
                  <a:pt x="60" y="88"/>
                </a:lnTo>
                <a:lnTo>
                  <a:pt x="78" y="83"/>
                </a:lnTo>
                <a:lnTo>
                  <a:pt x="98" y="81"/>
                </a:lnTo>
                <a:lnTo>
                  <a:pt x="101" y="80"/>
                </a:lnTo>
                <a:lnTo>
                  <a:pt x="103" y="78"/>
                </a:lnTo>
                <a:lnTo>
                  <a:pt x="106" y="76"/>
                </a:lnTo>
                <a:lnTo>
                  <a:pt x="119" y="60"/>
                </a:lnTo>
                <a:lnTo>
                  <a:pt x="131" y="48"/>
                </a:lnTo>
                <a:lnTo>
                  <a:pt x="133" y="46"/>
                </a:lnTo>
                <a:lnTo>
                  <a:pt x="133" y="44"/>
                </a:lnTo>
                <a:lnTo>
                  <a:pt x="131" y="42"/>
                </a:lnTo>
                <a:lnTo>
                  <a:pt x="114" y="34"/>
                </a:lnTo>
                <a:lnTo>
                  <a:pt x="97" y="30"/>
                </a:lnTo>
                <a:close/>
                <a:moveTo>
                  <a:pt x="197" y="0"/>
                </a:moveTo>
                <a:lnTo>
                  <a:pt x="209" y="3"/>
                </a:lnTo>
                <a:lnTo>
                  <a:pt x="217" y="11"/>
                </a:lnTo>
                <a:lnTo>
                  <a:pt x="222" y="21"/>
                </a:lnTo>
                <a:lnTo>
                  <a:pt x="221" y="32"/>
                </a:lnTo>
                <a:lnTo>
                  <a:pt x="222" y="35"/>
                </a:lnTo>
                <a:lnTo>
                  <a:pt x="229" y="49"/>
                </a:lnTo>
                <a:lnTo>
                  <a:pt x="231" y="67"/>
                </a:lnTo>
                <a:lnTo>
                  <a:pt x="230" y="90"/>
                </a:lnTo>
                <a:lnTo>
                  <a:pt x="230" y="91"/>
                </a:lnTo>
                <a:lnTo>
                  <a:pt x="231" y="92"/>
                </a:lnTo>
                <a:lnTo>
                  <a:pt x="253" y="104"/>
                </a:lnTo>
                <a:lnTo>
                  <a:pt x="267" y="115"/>
                </a:lnTo>
                <a:lnTo>
                  <a:pt x="276" y="129"/>
                </a:lnTo>
                <a:lnTo>
                  <a:pt x="280" y="143"/>
                </a:lnTo>
                <a:lnTo>
                  <a:pt x="276" y="159"/>
                </a:lnTo>
                <a:lnTo>
                  <a:pt x="267" y="171"/>
                </a:lnTo>
                <a:lnTo>
                  <a:pt x="252" y="184"/>
                </a:lnTo>
                <a:lnTo>
                  <a:pt x="231" y="194"/>
                </a:lnTo>
                <a:lnTo>
                  <a:pt x="230" y="196"/>
                </a:lnTo>
                <a:lnTo>
                  <a:pt x="230" y="197"/>
                </a:lnTo>
                <a:lnTo>
                  <a:pt x="231" y="207"/>
                </a:lnTo>
                <a:lnTo>
                  <a:pt x="231" y="209"/>
                </a:lnTo>
                <a:lnTo>
                  <a:pt x="232" y="209"/>
                </a:lnTo>
                <a:lnTo>
                  <a:pt x="240" y="215"/>
                </a:lnTo>
                <a:lnTo>
                  <a:pt x="246" y="223"/>
                </a:lnTo>
                <a:lnTo>
                  <a:pt x="248" y="233"/>
                </a:lnTo>
                <a:lnTo>
                  <a:pt x="245" y="243"/>
                </a:lnTo>
                <a:lnTo>
                  <a:pt x="239" y="252"/>
                </a:lnTo>
                <a:lnTo>
                  <a:pt x="230" y="257"/>
                </a:lnTo>
                <a:lnTo>
                  <a:pt x="220" y="257"/>
                </a:lnTo>
                <a:lnTo>
                  <a:pt x="218" y="258"/>
                </a:lnTo>
                <a:lnTo>
                  <a:pt x="217" y="258"/>
                </a:lnTo>
                <a:lnTo>
                  <a:pt x="206" y="266"/>
                </a:lnTo>
                <a:lnTo>
                  <a:pt x="193" y="270"/>
                </a:lnTo>
                <a:lnTo>
                  <a:pt x="177" y="267"/>
                </a:lnTo>
                <a:lnTo>
                  <a:pt x="160" y="261"/>
                </a:lnTo>
                <a:lnTo>
                  <a:pt x="142" y="248"/>
                </a:lnTo>
                <a:lnTo>
                  <a:pt x="139" y="248"/>
                </a:lnTo>
                <a:lnTo>
                  <a:pt x="138" y="248"/>
                </a:lnTo>
                <a:lnTo>
                  <a:pt x="119" y="262"/>
                </a:lnTo>
                <a:lnTo>
                  <a:pt x="100" y="269"/>
                </a:lnTo>
                <a:lnTo>
                  <a:pt x="83" y="269"/>
                </a:lnTo>
                <a:lnTo>
                  <a:pt x="69" y="265"/>
                </a:lnTo>
                <a:lnTo>
                  <a:pt x="59" y="254"/>
                </a:lnTo>
                <a:lnTo>
                  <a:pt x="51" y="239"/>
                </a:lnTo>
                <a:lnTo>
                  <a:pt x="48" y="219"/>
                </a:lnTo>
                <a:lnTo>
                  <a:pt x="47" y="217"/>
                </a:lnTo>
                <a:lnTo>
                  <a:pt x="46" y="216"/>
                </a:lnTo>
                <a:lnTo>
                  <a:pt x="36" y="210"/>
                </a:lnTo>
                <a:lnTo>
                  <a:pt x="29" y="200"/>
                </a:lnTo>
                <a:lnTo>
                  <a:pt x="29" y="187"/>
                </a:lnTo>
                <a:lnTo>
                  <a:pt x="29" y="186"/>
                </a:lnTo>
                <a:lnTo>
                  <a:pt x="28" y="184"/>
                </a:lnTo>
                <a:lnTo>
                  <a:pt x="13" y="173"/>
                </a:lnTo>
                <a:lnTo>
                  <a:pt x="4" y="159"/>
                </a:lnTo>
                <a:lnTo>
                  <a:pt x="0" y="145"/>
                </a:lnTo>
                <a:lnTo>
                  <a:pt x="2" y="129"/>
                </a:lnTo>
                <a:lnTo>
                  <a:pt x="11" y="115"/>
                </a:lnTo>
                <a:lnTo>
                  <a:pt x="27" y="104"/>
                </a:lnTo>
                <a:lnTo>
                  <a:pt x="48" y="92"/>
                </a:lnTo>
                <a:lnTo>
                  <a:pt x="50" y="91"/>
                </a:lnTo>
                <a:lnTo>
                  <a:pt x="50" y="90"/>
                </a:lnTo>
                <a:lnTo>
                  <a:pt x="48" y="67"/>
                </a:lnTo>
                <a:lnTo>
                  <a:pt x="51" y="48"/>
                </a:lnTo>
                <a:lnTo>
                  <a:pt x="59" y="32"/>
                </a:lnTo>
                <a:lnTo>
                  <a:pt x="70" y="23"/>
                </a:lnTo>
                <a:lnTo>
                  <a:pt x="84" y="18"/>
                </a:lnTo>
                <a:lnTo>
                  <a:pt x="100" y="19"/>
                </a:lnTo>
                <a:lnTo>
                  <a:pt x="119" y="26"/>
                </a:lnTo>
                <a:lnTo>
                  <a:pt x="138" y="39"/>
                </a:lnTo>
                <a:lnTo>
                  <a:pt x="139" y="40"/>
                </a:lnTo>
                <a:lnTo>
                  <a:pt x="142" y="39"/>
                </a:lnTo>
                <a:lnTo>
                  <a:pt x="156" y="28"/>
                </a:lnTo>
                <a:lnTo>
                  <a:pt x="171" y="22"/>
                </a:lnTo>
                <a:lnTo>
                  <a:pt x="172" y="21"/>
                </a:lnTo>
                <a:lnTo>
                  <a:pt x="172" y="19"/>
                </a:lnTo>
                <a:lnTo>
                  <a:pt x="177" y="9"/>
                </a:lnTo>
                <a:lnTo>
                  <a:pt x="186" y="3"/>
                </a:lnTo>
                <a:lnTo>
                  <a:pt x="197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345"/>
          <p:cNvSpPr>
            <a:spLocks noEditPoints="1"/>
          </p:cNvSpPr>
          <p:nvPr userDrawn="1"/>
        </p:nvSpPr>
        <p:spPr bwMode="auto">
          <a:xfrm rot="19951744">
            <a:off x="485147" y="1535222"/>
            <a:ext cx="2165380" cy="3066048"/>
          </a:xfrm>
          <a:custGeom>
            <a:avLst/>
            <a:gdLst>
              <a:gd name="T0" fmla="*/ 190 w 195"/>
              <a:gd name="T1" fmla="*/ 163 h 276"/>
              <a:gd name="T2" fmla="*/ 195 w 195"/>
              <a:gd name="T3" fmla="*/ 174 h 276"/>
              <a:gd name="T4" fmla="*/ 192 w 195"/>
              <a:gd name="T5" fmla="*/ 180 h 276"/>
              <a:gd name="T6" fmla="*/ 105 w 195"/>
              <a:gd name="T7" fmla="*/ 212 h 276"/>
              <a:gd name="T8" fmla="*/ 98 w 195"/>
              <a:gd name="T9" fmla="*/ 202 h 276"/>
              <a:gd name="T10" fmla="*/ 101 w 195"/>
              <a:gd name="T11" fmla="*/ 195 h 276"/>
              <a:gd name="T12" fmla="*/ 187 w 195"/>
              <a:gd name="T13" fmla="*/ 160 h 276"/>
              <a:gd name="T14" fmla="*/ 20 w 195"/>
              <a:gd name="T15" fmla="*/ 147 h 276"/>
              <a:gd name="T16" fmla="*/ 15 w 195"/>
              <a:gd name="T17" fmla="*/ 157 h 276"/>
              <a:gd name="T18" fmla="*/ 20 w 195"/>
              <a:gd name="T19" fmla="*/ 168 h 276"/>
              <a:gd name="T20" fmla="*/ 32 w 195"/>
              <a:gd name="T21" fmla="*/ 169 h 276"/>
              <a:gd name="T22" fmla="*/ 40 w 195"/>
              <a:gd name="T23" fmla="*/ 161 h 276"/>
              <a:gd name="T24" fmla="*/ 37 w 195"/>
              <a:gd name="T25" fmla="*/ 150 h 276"/>
              <a:gd name="T26" fmla="*/ 27 w 195"/>
              <a:gd name="T27" fmla="*/ 145 h 276"/>
              <a:gd name="T28" fmla="*/ 102 w 195"/>
              <a:gd name="T29" fmla="*/ 2 h 276"/>
              <a:gd name="T30" fmla="*/ 105 w 195"/>
              <a:gd name="T31" fmla="*/ 12 h 276"/>
              <a:gd name="T32" fmla="*/ 100 w 195"/>
              <a:gd name="T33" fmla="*/ 14 h 276"/>
              <a:gd name="T34" fmla="*/ 151 w 195"/>
              <a:gd name="T35" fmla="*/ 146 h 276"/>
              <a:gd name="T36" fmla="*/ 148 w 195"/>
              <a:gd name="T37" fmla="*/ 149 h 276"/>
              <a:gd name="T38" fmla="*/ 147 w 195"/>
              <a:gd name="T39" fmla="*/ 151 h 276"/>
              <a:gd name="T40" fmla="*/ 148 w 195"/>
              <a:gd name="T41" fmla="*/ 160 h 276"/>
              <a:gd name="T42" fmla="*/ 144 w 195"/>
              <a:gd name="T43" fmla="*/ 166 h 276"/>
              <a:gd name="T44" fmla="*/ 129 w 195"/>
              <a:gd name="T45" fmla="*/ 169 h 276"/>
              <a:gd name="T46" fmla="*/ 124 w 195"/>
              <a:gd name="T47" fmla="*/ 161 h 276"/>
              <a:gd name="T48" fmla="*/ 120 w 195"/>
              <a:gd name="T49" fmla="*/ 160 h 276"/>
              <a:gd name="T50" fmla="*/ 118 w 195"/>
              <a:gd name="T51" fmla="*/ 160 h 276"/>
              <a:gd name="T52" fmla="*/ 91 w 195"/>
              <a:gd name="T53" fmla="*/ 97 h 276"/>
              <a:gd name="T54" fmla="*/ 84 w 195"/>
              <a:gd name="T55" fmla="*/ 97 h 276"/>
              <a:gd name="T56" fmla="*/ 52 w 195"/>
              <a:gd name="T57" fmla="*/ 136 h 276"/>
              <a:gd name="T58" fmla="*/ 55 w 195"/>
              <a:gd name="T59" fmla="*/ 151 h 276"/>
              <a:gd name="T60" fmla="*/ 52 w 195"/>
              <a:gd name="T61" fmla="*/ 170 h 276"/>
              <a:gd name="T62" fmla="*/ 46 w 195"/>
              <a:gd name="T63" fmla="*/ 180 h 276"/>
              <a:gd name="T64" fmla="*/ 59 w 195"/>
              <a:gd name="T65" fmla="*/ 216 h 276"/>
              <a:gd name="T66" fmla="*/ 87 w 195"/>
              <a:gd name="T67" fmla="*/ 243 h 276"/>
              <a:gd name="T68" fmla="*/ 185 w 195"/>
              <a:gd name="T69" fmla="*/ 244 h 276"/>
              <a:gd name="T70" fmla="*/ 193 w 195"/>
              <a:gd name="T71" fmla="*/ 256 h 276"/>
              <a:gd name="T72" fmla="*/ 189 w 195"/>
              <a:gd name="T73" fmla="*/ 274 h 276"/>
              <a:gd name="T74" fmla="*/ 22 w 195"/>
              <a:gd name="T75" fmla="*/ 276 h 276"/>
              <a:gd name="T76" fmla="*/ 12 w 195"/>
              <a:gd name="T77" fmla="*/ 270 h 276"/>
              <a:gd name="T78" fmla="*/ 12 w 195"/>
              <a:gd name="T79" fmla="*/ 251 h 276"/>
              <a:gd name="T80" fmla="*/ 22 w 195"/>
              <a:gd name="T81" fmla="*/ 244 h 276"/>
              <a:gd name="T82" fmla="*/ 29 w 195"/>
              <a:gd name="T83" fmla="*/ 241 h 276"/>
              <a:gd name="T84" fmla="*/ 17 w 195"/>
              <a:gd name="T85" fmla="*/ 210 h 276"/>
              <a:gd name="T86" fmla="*/ 8 w 195"/>
              <a:gd name="T87" fmla="*/ 177 h 276"/>
              <a:gd name="T88" fmla="*/ 0 w 195"/>
              <a:gd name="T89" fmla="*/ 157 h 276"/>
              <a:gd name="T90" fmla="*/ 15 w 195"/>
              <a:gd name="T91" fmla="*/ 131 h 276"/>
              <a:gd name="T92" fmla="*/ 38 w 195"/>
              <a:gd name="T93" fmla="*/ 91 h 276"/>
              <a:gd name="T94" fmla="*/ 75 w 195"/>
              <a:gd name="T95" fmla="*/ 62 h 276"/>
              <a:gd name="T96" fmla="*/ 65 w 195"/>
              <a:gd name="T97" fmla="*/ 31 h 276"/>
              <a:gd name="T98" fmla="*/ 61 w 195"/>
              <a:gd name="T99" fmla="*/ 30 h 276"/>
              <a:gd name="T100" fmla="*/ 56 w 195"/>
              <a:gd name="T101" fmla="*/ 31 h 276"/>
              <a:gd name="T102" fmla="*/ 52 w 195"/>
              <a:gd name="T103" fmla="*/ 20 h 276"/>
              <a:gd name="T104" fmla="*/ 59 w 195"/>
              <a:gd name="T105" fmla="*/ 16 h 276"/>
              <a:gd name="T106" fmla="*/ 101 w 195"/>
              <a:gd name="T107" fmla="*/ 0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5" h="276">
                <a:moveTo>
                  <a:pt x="187" y="160"/>
                </a:moveTo>
                <a:lnTo>
                  <a:pt x="189" y="161"/>
                </a:lnTo>
                <a:lnTo>
                  <a:pt x="190" y="163"/>
                </a:lnTo>
                <a:lnTo>
                  <a:pt x="193" y="165"/>
                </a:lnTo>
                <a:lnTo>
                  <a:pt x="195" y="172"/>
                </a:lnTo>
                <a:lnTo>
                  <a:pt x="195" y="174"/>
                </a:lnTo>
                <a:lnTo>
                  <a:pt x="195" y="177"/>
                </a:lnTo>
                <a:lnTo>
                  <a:pt x="193" y="178"/>
                </a:lnTo>
                <a:lnTo>
                  <a:pt x="192" y="180"/>
                </a:lnTo>
                <a:lnTo>
                  <a:pt x="110" y="212"/>
                </a:lnTo>
                <a:lnTo>
                  <a:pt x="107" y="212"/>
                </a:lnTo>
                <a:lnTo>
                  <a:pt x="105" y="212"/>
                </a:lnTo>
                <a:lnTo>
                  <a:pt x="103" y="211"/>
                </a:lnTo>
                <a:lnTo>
                  <a:pt x="101" y="209"/>
                </a:lnTo>
                <a:lnTo>
                  <a:pt x="98" y="202"/>
                </a:lnTo>
                <a:lnTo>
                  <a:pt x="98" y="200"/>
                </a:lnTo>
                <a:lnTo>
                  <a:pt x="98" y="197"/>
                </a:lnTo>
                <a:lnTo>
                  <a:pt x="101" y="195"/>
                </a:lnTo>
                <a:lnTo>
                  <a:pt x="102" y="193"/>
                </a:lnTo>
                <a:lnTo>
                  <a:pt x="184" y="161"/>
                </a:lnTo>
                <a:lnTo>
                  <a:pt x="187" y="160"/>
                </a:lnTo>
                <a:close/>
                <a:moveTo>
                  <a:pt x="27" y="145"/>
                </a:moveTo>
                <a:lnTo>
                  <a:pt x="23" y="145"/>
                </a:lnTo>
                <a:lnTo>
                  <a:pt x="20" y="147"/>
                </a:lnTo>
                <a:lnTo>
                  <a:pt x="17" y="150"/>
                </a:lnTo>
                <a:lnTo>
                  <a:pt x="15" y="154"/>
                </a:lnTo>
                <a:lnTo>
                  <a:pt x="15" y="157"/>
                </a:lnTo>
                <a:lnTo>
                  <a:pt x="15" y="161"/>
                </a:lnTo>
                <a:lnTo>
                  <a:pt x="17" y="165"/>
                </a:lnTo>
                <a:lnTo>
                  <a:pt x="20" y="168"/>
                </a:lnTo>
                <a:lnTo>
                  <a:pt x="23" y="169"/>
                </a:lnTo>
                <a:lnTo>
                  <a:pt x="27" y="170"/>
                </a:lnTo>
                <a:lnTo>
                  <a:pt x="32" y="169"/>
                </a:lnTo>
                <a:lnTo>
                  <a:pt x="35" y="168"/>
                </a:lnTo>
                <a:lnTo>
                  <a:pt x="37" y="165"/>
                </a:lnTo>
                <a:lnTo>
                  <a:pt x="40" y="161"/>
                </a:lnTo>
                <a:lnTo>
                  <a:pt x="40" y="157"/>
                </a:lnTo>
                <a:lnTo>
                  <a:pt x="40" y="154"/>
                </a:lnTo>
                <a:lnTo>
                  <a:pt x="37" y="150"/>
                </a:lnTo>
                <a:lnTo>
                  <a:pt x="35" y="147"/>
                </a:lnTo>
                <a:lnTo>
                  <a:pt x="32" y="145"/>
                </a:lnTo>
                <a:lnTo>
                  <a:pt x="27" y="145"/>
                </a:lnTo>
                <a:close/>
                <a:moveTo>
                  <a:pt x="101" y="0"/>
                </a:moveTo>
                <a:lnTo>
                  <a:pt x="102" y="0"/>
                </a:lnTo>
                <a:lnTo>
                  <a:pt x="102" y="2"/>
                </a:lnTo>
                <a:lnTo>
                  <a:pt x="106" y="9"/>
                </a:lnTo>
                <a:lnTo>
                  <a:pt x="106" y="11"/>
                </a:lnTo>
                <a:lnTo>
                  <a:pt x="105" y="12"/>
                </a:lnTo>
                <a:lnTo>
                  <a:pt x="103" y="13"/>
                </a:lnTo>
                <a:lnTo>
                  <a:pt x="101" y="14"/>
                </a:lnTo>
                <a:lnTo>
                  <a:pt x="100" y="14"/>
                </a:lnTo>
                <a:lnTo>
                  <a:pt x="100" y="16"/>
                </a:lnTo>
                <a:lnTo>
                  <a:pt x="100" y="18"/>
                </a:lnTo>
                <a:lnTo>
                  <a:pt x="151" y="146"/>
                </a:lnTo>
                <a:lnTo>
                  <a:pt x="151" y="147"/>
                </a:lnTo>
                <a:lnTo>
                  <a:pt x="149" y="149"/>
                </a:lnTo>
                <a:lnTo>
                  <a:pt x="148" y="149"/>
                </a:lnTo>
                <a:lnTo>
                  <a:pt x="148" y="150"/>
                </a:lnTo>
                <a:lnTo>
                  <a:pt x="147" y="150"/>
                </a:lnTo>
                <a:lnTo>
                  <a:pt x="147" y="151"/>
                </a:lnTo>
                <a:lnTo>
                  <a:pt x="147" y="152"/>
                </a:lnTo>
                <a:lnTo>
                  <a:pt x="148" y="157"/>
                </a:lnTo>
                <a:lnTo>
                  <a:pt x="148" y="160"/>
                </a:lnTo>
                <a:lnTo>
                  <a:pt x="148" y="163"/>
                </a:lnTo>
                <a:lnTo>
                  <a:pt x="147" y="164"/>
                </a:lnTo>
                <a:lnTo>
                  <a:pt x="144" y="166"/>
                </a:lnTo>
                <a:lnTo>
                  <a:pt x="134" y="169"/>
                </a:lnTo>
                <a:lnTo>
                  <a:pt x="132" y="170"/>
                </a:lnTo>
                <a:lnTo>
                  <a:pt x="129" y="169"/>
                </a:lnTo>
                <a:lnTo>
                  <a:pt x="128" y="168"/>
                </a:lnTo>
                <a:lnTo>
                  <a:pt x="125" y="165"/>
                </a:lnTo>
                <a:lnTo>
                  <a:pt x="124" y="161"/>
                </a:lnTo>
                <a:lnTo>
                  <a:pt x="124" y="161"/>
                </a:lnTo>
                <a:lnTo>
                  <a:pt x="123" y="160"/>
                </a:lnTo>
                <a:lnTo>
                  <a:pt x="120" y="160"/>
                </a:lnTo>
                <a:lnTo>
                  <a:pt x="120" y="160"/>
                </a:lnTo>
                <a:lnTo>
                  <a:pt x="119" y="161"/>
                </a:lnTo>
                <a:lnTo>
                  <a:pt x="118" y="160"/>
                </a:lnTo>
                <a:lnTo>
                  <a:pt x="116" y="159"/>
                </a:lnTo>
                <a:lnTo>
                  <a:pt x="93" y="100"/>
                </a:lnTo>
                <a:lnTo>
                  <a:pt x="91" y="97"/>
                </a:lnTo>
                <a:lnTo>
                  <a:pt x="89" y="96"/>
                </a:lnTo>
                <a:lnTo>
                  <a:pt x="87" y="96"/>
                </a:lnTo>
                <a:lnTo>
                  <a:pt x="84" y="97"/>
                </a:lnTo>
                <a:lnTo>
                  <a:pt x="70" y="108"/>
                </a:lnTo>
                <a:lnTo>
                  <a:pt x="60" y="120"/>
                </a:lnTo>
                <a:lnTo>
                  <a:pt x="52" y="136"/>
                </a:lnTo>
                <a:lnTo>
                  <a:pt x="51" y="140"/>
                </a:lnTo>
                <a:lnTo>
                  <a:pt x="52" y="145"/>
                </a:lnTo>
                <a:lnTo>
                  <a:pt x="55" y="151"/>
                </a:lnTo>
                <a:lnTo>
                  <a:pt x="55" y="157"/>
                </a:lnTo>
                <a:lnTo>
                  <a:pt x="55" y="164"/>
                </a:lnTo>
                <a:lnTo>
                  <a:pt x="52" y="170"/>
                </a:lnTo>
                <a:lnTo>
                  <a:pt x="49" y="175"/>
                </a:lnTo>
                <a:lnTo>
                  <a:pt x="47" y="178"/>
                </a:lnTo>
                <a:lnTo>
                  <a:pt x="46" y="180"/>
                </a:lnTo>
                <a:lnTo>
                  <a:pt x="46" y="184"/>
                </a:lnTo>
                <a:lnTo>
                  <a:pt x="51" y="201"/>
                </a:lnTo>
                <a:lnTo>
                  <a:pt x="59" y="216"/>
                </a:lnTo>
                <a:lnTo>
                  <a:pt x="69" y="230"/>
                </a:lnTo>
                <a:lnTo>
                  <a:pt x="83" y="242"/>
                </a:lnTo>
                <a:lnTo>
                  <a:pt x="87" y="243"/>
                </a:lnTo>
                <a:lnTo>
                  <a:pt x="89" y="244"/>
                </a:lnTo>
                <a:lnTo>
                  <a:pt x="181" y="244"/>
                </a:lnTo>
                <a:lnTo>
                  <a:pt x="185" y="244"/>
                </a:lnTo>
                <a:lnTo>
                  <a:pt x="189" y="247"/>
                </a:lnTo>
                <a:lnTo>
                  <a:pt x="192" y="251"/>
                </a:lnTo>
                <a:lnTo>
                  <a:pt x="193" y="256"/>
                </a:lnTo>
                <a:lnTo>
                  <a:pt x="193" y="265"/>
                </a:lnTo>
                <a:lnTo>
                  <a:pt x="192" y="270"/>
                </a:lnTo>
                <a:lnTo>
                  <a:pt x="189" y="274"/>
                </a:lnTo>
                <a:lnTo>
                  <a:pt x="185" y="276"/>
                </a:lnTo>
                <a:lnTo>
                  <a:pt x="181" y="276"/>
                </a:lnTo>
                <a:lnTo>
                  <a:pt x="22" y="276"/>
                </a:lnTo>
                <a:lnTo>
                  <a:pt x="18" y="276"/>
                </a:lnTo>
                <a:lnTo>
                  <a:pt x="14" y="274"/>
                </a:lnTo>
                <a:lnTo>
                  <a:pt x="12" y="270"/>
                </a:lnTo>
                <a:lnTo>
                  <a:pt x="10" y="265"/>
                </a:lnTo>
                <a:lnTo>
                  <a:pt x="10" y="256"/>
                </a:lnTo>
                <a:lnTo>
                  <a:pt x="12" y="251"/>
                </a:lnTo>
                <a:lnTo>
                  <a:pt x="14" y="247"/>
                </a:lnTo>
                <a:lnTo>
                  <a:pt x="18" y="244"/>
                </a:lnTo>
                <a:lnTo>
                  <a:pt x="22" y="244"/>
                </a:lnTo>
                <a:lnTo>
                  <a:pt x="24" y="244"/>
                </a:lnTo>
                <a:lnTo>
                  <a:pt x="27" y="243"/>
                </a:lnTo>
                <a:lnTo>
                  <a:pt x="29" y="241"/>
                </a:lnTo>
                <a:lnTo>
                  <a:pt x="29" y="238"/>
                </a:lnTo>
                <a:lnTo>
                  <a:pt x="28" y="235"/>
                </a:lnTo>
                <a:lnTo>
                  <a:pt x="17" y="210"/>
                </a:lnTo>
                <a:lnTo>
                  <a:pt x="10" y="183"/>
                </a:lnTo>
                <a:lnTo>
                  <a:pt x="9" y="179"/>
                </a:lnTo>
                <a:lnTo>
                  <a:pt x="8" y="177"/>
                </a:lnTo>
                <a:lnTo>
                  <a:pt x="4" y="170"/>
                </a:lnTo>
                <a:lnTo>
                  <a:pt x="0" y="164"/>
                </a:lnTo>
                <a:lnTo>
                  <a:pt x="0" y="157"/>
                </a:lnTo>
                <a:lnTo>
                  <a:pt x="3" y="143"/>
                </a:lnTo>
                <a:lnTo>
                  <a:pt x="13" y="133"/>
                </a:lnTo>
                <a:lnTo>
                  <a:pt x="15" y="131"/>
                </a:lnTo>
                <a:lnTo>
                  <a:pt x="17" y="128"/>
                </a:lnTo>
                <a:lnTo>
                  <a:pt x="27" y="109"/>
                </a:lnTo>
                <a:lnTo>
                  <a:pt x="38" y="91"/>
                </a:lnTo>
                <a:lnTo>
                  <a:pt x="54" y="76"/>
                </a:lnTo>
                <a:lnTo>
                  <a:pt x="73" y="63"/>
                </a:lnTo>
                <a:lnTo>
                  <a:pt x="75" y="62"/>
                </a:lnTo>
                <a:lnTo>
                  <a:pt x="75" y="59"/>
                </a:lnTo>
                <a:lnTo>
                  <a:pt x="75" y="57"/>
                </a:lnTo>
                <a:lnTo>
                  <a:pt x="65" y="31"/>
                </a:lnTo>
                <a:lnTo>
                  <a:pt x="65" y="30"/>
                </a:lnTo>
                <a:lnTo>
                  <a:pt x="64" y="30"/>
                </a:lnTo>
                <a:lnTo>
                  <a:pt x="61" y="30"/>
                </a:lnTo>
                <a:lnTo>
                  <a:pt x="59" y="31"/>
                </a:lnTo>
                <a:lnTo>
                  <a:pt x="58" y="31"/>
                </a:lnTo>
                <a:lnTo>
                  <a:pt x="56" y="31"/>
                </a:lnTo>
                <a:lnTo>
                  <a:pt x="55" y="30"/>
                </a:lnTo>
                <a:lnTo>
                  <a:pt x="52" y="22"/>
                </a:lnTo>
                <a:lnTo>
                  <a:pt x="52" y="20"/>
                </a:lnTo>
                <a:lnTo>
                  <a:pt x="52" y="18"/>
                </a:lnTo>
                <a:lnTo>
                  <a:pt x="54" y="18"/>
                </a:lnTo>
                <a:lnTo>
                  <a:pt x="59" y="16"/>
                </a:lnTo>
                <a:lnTo>
                  <a:pt x="93" y="2"/>
                </a:lnTo>
                <a:lnTo>
                  <a:pt x="98" y="0"/>
                </a:lnTo>
                <a:lnTo>
                  <a:pt x="101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387"/>
          <p:cNvSpPr>
            <a:spLocks noEditPoints="1"/>
          </p:cNvSpPr>
          <p:nvPr userDrawn="1"/>
        </p:nvSpPr>
        <p:spPr bwMode="auto">
          <a:xfrm rot="1888595">
            <a:off x="2441205" y="392104"/>
            <a:ext cx="1571588" cy="2081915"/>
          </a:xfrm>
          <a:custGeom>
            <a:avLst/>
            <a:gdLst>
              <a:gd name="T0" fmla="*/ 68 w 219"/>
              <a:gd name="T1" fmla="*/ 188 h 290"/>
              <a:gd name="T2" fmla="*/ 108 w 219"/>
              <a:gd name="T3" fmla="*/ 177 h 290"/>
              <a:gd name="T4" fmla="*/ 114 w 219"/>
              <a:gd name="T5" fmla="*/ 174 h 290"/>
              <a:gd name="T6" fmla="*/ 168 w 219"/>
              <a:gd name="T7" fmla="*/ 174 h 290"/>
              <a:gd name="T8" fmla="*/ 52 w 219"/>
              <a:gd name="T9" fmla="*/ 172 h 290"/>
              <a:gd name="T10" fmla="*/ 100 w 219"/>
              <a:gd name="T11" fmla="*/ 170 h 290"/>
              <a:gd name="T12" fmla="*/ 52 w 219"/>
              <a:gd name="T13" fmla="*/ 117 h 290"/>
              <a:gd name="T14" fmla="*/ 44 w 219"/>
              <a:gd name="T15" fmla="*/ 168 h 290"/>
              <a:gd name="T16" fmla="*/ 53 w 219"/>
              <a:gd name="T17" fmla="*/ 118 h 290"/>
              <a:gd name="T18" fmla="*/ 89 w 219"/>
              <a:gd name="T19" fmla="*/ 138 h 290"/>
              <a:gd name="T20" fmla="*/ 137 w 219"/>
              <a:gd name="T21" fmla="*/ 145 h 290"/>
              <a:gd name="T22" fmla="*/ 150 w 219"/>
              <a:gd name="T23" fmla="*/ 141 h 290"/>
              <a:gd name="T24" fmla="*/ 175 w 219"/>
              <a:gd name="T25" fmla="*/ 169 h 290"/>
              <a:gd name="T26" fmla="*/ 172 w 219"/>
              <a:gd name="T27" fmla="*/ 114 h 290"/>
              <a:gd name="T28" fmla="*/ 31 w 219"/>
              <a:gd name="T29" fmla="*/ 152 h 290"/>
              <a:gd name="T30" fmla="*/ 43 w 219"/>
              <a:gd name="T31" fmla="*/ 112 h 290"/>
              <a:gd name="T32" fmla="*/ 115 w 219"/>
              <a:gd name="T33" fmla="*/ 109 h 290"/>
              <a:gd name="T34" fmla="*/ 164 w 219"/>
              <a:gd name="T35" fmla="*/ 112 h 290"/>
              <a:gd name="T36" fmla="*/ 73 w 219"/>
              <a:gd name="T37" fmla="*/ 83 h 290"/>
              <a:gd name="T38" fmla="*/ 83 w 219"/>
              <a:gd name="T39" fmla="*/ 131 h 290"/>
              <a:gd name="T40" fmla="*/ 77 w 219"/>
              <a:gd name="T41" fmla="*/ 82 h 290"/>
              <a:gd name="T42" fmla="*/ 175 w 219"/>
              <a:gd name="T43" fmla="*/ 108 h 290"/>
              <a:gd name="T44" fmla="*/ 196 w 219"/>
              <a:gd name="T45" fmla="*/ 90 h 290"/>
              <a:gd name="T46" fmla="*/ 82 w 219"/>
              <a:gd name="T47" fmla="*/ 77 h 290"/>
              <a:gd name="T48" fmla="*/ 129 w 219"/>
              <a:gd name="T49" fmla="*/ 85 h 290"/>
              <a:gd name="T50" fmla="*/ 174 w 219"/>
              <a:gd name="T51" fmla="*/ 51 h 290"/>
              <a:gd name="T52" fmla="*/ 156 w 219"/>
              <a:gd name="T53" fmla="*/ 96 h 290"/>
              <a:gd name="T54" fmla="*/ 178 w 219"/>
              <a:gd name="T55" fmla="*/ 77 h 290"/>
              <a:gd name="T56" fmla="*/ 43 w 219"/>
              <a:gd name="T57" fmla="*/ 51 h 290"/>
              <a:gd name="T58" fmla="*/ 49 w 219"/>
              <a:gd name="T59" fmla="*/ 104 h 290"/>
              <a:gd name="T60" fmla="*/ 184 w 219"/>
              <a:gd name="T61" fmla="*/ 41 h 290"/>
              <a:gd name="T62" fmla="*/ 202 w 219"/>
              <a:gd name="T63" fmla="*/ 89 h 290"/>
              <a:gd name="T64" fmla="*/ 112 w 219"/>
              <a:gd name="T65" fmla="*/ 205 h 290"/>
              <a:gd name="T66" fmla="*/ 41 w 219"/>
              <a:gd name="T67" fmla="*/ 183 h 290"/>
              <a:gd name="T68" fmla="*/ 137 w 219"/>
              <a:gd name="T69" fmla="*/ 209 h 290"/>
              <a:gd name="T70" fmla="*/ 201 w 219"/>
              <a:gd name="T71" fmla="*/ 64 h 290"/>
              <a:gd name="T72" fmla="*/ 118 w 219"/>
              <a:gd name="T73" fmla="*/ 49 h 290"/>
              <a:gd name="T74" fmla="*/ 138 w 219"/>
              <a:gd name="T75" fmla="*/ 76 h 290"/>
              <a:gd name="T76" fmla="*/ 92 w 219"/>
              <a:gd name="T77" fmla="*/ 23 h 290"/>
              <a:gd name="T78" fmla="*/ 75 w 219"/>
              <a:gd name="T79" fmla="*/ 71 h 290"/>
              <a:gd name="T80" fmla="*/ 95 w 219"/>
              <a:gd name="T81" fmla="*/ 23 h 290"/>
              <a:gd name="T82" fmla="*/ 110 w 219"/>
              <a:gd name="T83" fmla="*/ 43 h 290"/>
              <a:gd name="T84" fmla="*/ 151 w 219"/>
              <a:gd name="T85" fmla="*/ 32 h 290"/>
              <a:gd name="T86" fmla="*/ 219 w 219"/>
              <a:gd name="T87" fmla="*/ 12 h 290"/>
              <a:gd name="T88" fmla="*/ 195 w 219"/>
              <a:gd name="T89" fmla="*/ 30 h 290"/>
              <a:gd name="T90" fmla="*/ 219 w 219"/>
              <a:gd name="T91" fmla="*/ 101 h 290"/>
              <a:gd name="T92" fmla="*/ 118 w 219"/>
              <a:gd name="T93" fmla="*/ 219 h 290"/>
              <a:gd name="T94" fmla="*/ 126 w 219"/>
              <a:gd name="T95" fmla="*/ 243 h 290"/>
              <a:gd name="T96" fmla="*/ 118 w 219"/>
              <a:gd name="T97" fmla="*/ 266 h 290"/>
              <a:gd name="T98" fmla="*/ 183 w 219"/>
              <a:gd name="T99" fmla="*/ 290 h 290"/>
              <a:gd name="T100" fmla="*/ 77 w 219"/>
              <a:gd name="T101" fmla="*/ 269 h 290"/>
              <a:gd name="T102" fmla="*/ 95 w 219"/>
              <a:gd name="T103" fmla="*/ 251 h 290"/>
              <a:gd name="T104" fmla="*/ 103 w 219"/>
              <a:gd name="T105" fmla="*/ 220 h 290"/>
              <a:gd name="T106" fmla="*/ 30 w 219"/>
              <a:gd name="T107" fmla="*/ 193 h 290"/>
              <a:gd name="T108" fmla="*/ 20 w 219"/>
              <a:gd name="T109" fmla="*/ 219 h 290"/>
              <a:gd name="T110" fmla="*/ 13 w 219"/>
              <a:gd name="T111" fmla="*/ 188 h 290"/>
              <a:gd name="T112" fmla="*/ 37 w 219"/>
              <a:gd name="T113" fmla="*/ 173 h 290"/>
              <a:gd name="T114" fmla="*/ 62 w 219"/>
              <a:gd name="T115" fmla="*/ 27 h 290"/>
              <a:gd name="T116" fmla="*/ 177 w 219"/>
              <a:gd name="T117" fmla="*/ 39 h 290"/>
              <a:gd name="T118" fmla="*/ 192 w 219"/>
              <a:gd name="T119" fmla="*/ 6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9" h="290">
                <a:moveTo>
                  <a:pt x="106" y="175"/>
                </a:moveTo>
                <a:lnTo>
                  <a:pt x="104" y="175"/>
                </a:lnTo>
                <a:lnTo>
                  <a:pt x="87" y="183"/>
                </a:lnTo>
                <a:lnTo>
                  <a:pt x="68" y="187"/>
                </a:lnTo>
                <a:lnTo>
                  <a:pt x="68" y="187"/>
                </a:lnTo>
                <a:lnTo>
                  <a:pt x="67" y="188"/>
                </a:lnTo>
                <a:lnTo>
                  <a:pt x="68" y="188"/>
                </a:lnTo>
                <a:lnTo>
                  <a:pt x="90" y="196"/>
                </a:lnTo>
                <a:lnTo>
                  <a:pt x="113" y="198"/>
                </a:lnTo>
                <a:lnTo>
                  <a:pt x="114" y="198"/>
                </a:lnTo>
                <a:lnTo>
                  <a:pt x="115" y="196"/>
                </a:lnTo>
                <a:lnTo>
                  <a:pt x="115" y="195"/>
                </a:lnTo>
                <a:lnTo>
                  <a:pt x="113" y="186"/>
                </a:lnTo>
                <a:lnTo>
                  <a:pt x="108" y="177"/>
                </a:lnTo>
                <a:lnTo>
                  <a:pt x="108" y="177"/>
                </a:lnTo>
                <a:lnTo>
                  <a:pt x="106" y="175"/>
                </a:lnTo>
                <a:close/>
                <a:moveTo>
                  <a:pt x="142" y="150"/>
                </a:moveTo>
                <a:lnTo>
                  <a:pt x="141" y="150"/>
                </a:lnTo>
                <a:lnTo>
                  <a:pt x="115" y="170"/>
                </a:lnTo>
                <a:lnTo>
                  <a:pt x="114" y="172"/>
                </a:lnTo>
                <a:lnTo>
                  <a:pt x="114" y="174"/>
                </a:lnTo>
                <a:lnTo>
                  <a:pt x="123" y="195"/>
                </a:lnTo>
                <a:lnTo>
                  <a:pt x="124" y="197"/>
                </a:lnTo>
                <a:lnTo>
                  <a:pt x="126" y="197"/>
                </a:lnTo>
                <a:lnTo>
                  <a:pt x="147" y="189"/>
                </a:lnTo>
                <a:lnTo>
                  <a:pt x="168" y="177"/>
                </a:lnTo>
                <a:lnTo>
                  <a:pt x="168" y="175"/>
                </a:lnTo>
                <a:lnTo>
                  <a:pt x="168" y="174"/>
                </a:lnTo>
                <a:lnTo>
                  <a:pt x="168" y="173"/>
                </a:lnTo>
                <a:lnTo>
                  <a:pt x="145" y="150"/>
                </a:lnTo>
                <a:lnTo>
                  <a:pt x="143" y="150"/>
                </a:lnTo>
                <a:lnTo>
                  <a:pt x="142" y="150"/>
                </a:lnTo>
                <a:close/>
                <a:moveTo>
                  <a:pt x="81" y="143"/>
                </a:moveTo>
                <a:lnTo>
                  <a:pt x="80" y="143"/>
                </a:lnTo>
                <a:lnTo>
                  <a:pt x="52" y="172"/>
                </a:lnTo>
                <a:lnTo>
                  <a:pt x="52" y="174"/>
                </a:lnTo>
                <a:lnTo>
                  <a:pt x="52" y="175"/>
                </a:lnTo>
                <a:lnTo>
                  <a:pt x="53" y="177"/>
                </a:lnTo>
                <a:lnTo>
                  <a:pt x="64" y="179"/>
                </a:lnTo>
                <a:lnTo>
                  <a:pt x="77" y="179"/>
                </a:lnTo>
                <a:lnTo>
                  <a:pt x="90" y="175"/>
                </a:lnTo>
                <a:lnTo>
                  <a:pt x="100" y="170"/>
                </a:lnTo>
                <a:lnTo>
                  <a:pt x="101" y="169"/>
                </a:lnTo>
                <a:lnTo>
                  <a:pt x="103" y="168"/>
                </a:lnTo>
                <a:lnTo>
                  <a:pt x="101" y="166"/>
                </a:lnTo>
                <a:lnTo>
                  <a:pt x="85" y="143"/>
                </a:lnTo>
                <a:lnTo>
                  <a:pt x="83" y="143"/>
                </a:lnTo>
                <a:lnTo>
                  <a:pt x="81" y="143"/>
                </a:lnTo>
                <a:close/>
                <a:moveTo>
                  <a:pt x="52" y="117"/>
                </a:moveTo>
                <a:lnTo>
                  <a:pt x="50" y="118"/>
                </a:lnTo>
                <a:lnTo>
                  <a:pt x="49" y="119"/>
                </a:lnTo>
                <a:lnTo>
                  <a:pt x="44" y="129"/>
                </a:lnTo>
                <a:lnTo>
                  <a:pt x="40" y="142"/>
                </a:lnTo>
                <a:lnTo>
                  <a:pt x="40" y="155"/>
                </a:lnTo>
                <a:lnTo>
                  <a:pt x="43" y="166"/>
                </a:lnTo>
                <a:lnTo>
                  <a:pt x="44" y="168"/>
                </a:lnTo>
                <a:lnTo>
                  <a:pt x="45" y="168"/>
                </a:lnTo>
                <a:lnTo>
                  <a:pt x="48" y="168"/>
                </a:lnTo>
                <a:lnTo>
                  <a:pt x="76" y="140"/>
                </a:lnTo>
                <a:lnTo>
                  <a:pt x="76" y="138"/>
                </a:lnTo>
                <a:lnTo>
                  <a:pt x="76" y="136"/>
                </a:lnTo>
                <a:lnTo>
                  <a:pt x="76" y="135"/>
                </a:lnTo>
                <a:lnTo>
                  <a:pt x="53" y="118"/>
                </a:lnTo>
                <a:lnTo>
                  <a:pt x="52" y="117"/>
                </a:lnTo>
                <a:close/>
                <a:moveTo>
                  <a:pt x="110" y="115"/>
                </a:moveTo>
                <a:lnTo>
                  <a:pt x="109" y="115"/>
                </a:lnTo>
                <a:lnTo>
                  <a:pt x="108" y="117"/>
                </a:lnTo>
                <a:lnTo>
                  <a:pt x="89" y="135"/>
                </a:lnTo>
                <a:lnTo>
                  <a:pt x="89" y="136"/>
                </a:lnTo>
                <a:lnTo>
                  <a:pt x="89" y="138"/>
                </a:lnTo>
                <a:lnTo>
                  <a:pt x="89" y="140"/>
                </a:lnTo>
                <a:lnTo>
                  <a:pt x="108" y="164"/>
                </a:lnTo>
                <a:lnTo>
                  <a:pt x="109" y="164"/>
                </a:lnTo>
                <a:lnTo>
                  <a:pt x="110" y="165"/>
                </a:lnTo>
                <a:lnTo>
                  <a:pt x="112" y="164"/>
                </a:lnTo>
                <a:lnTo>
                  <a:pt x="136" y="146"/>
                </a:lnTo>
                <a:lnTo>
                  <a:pt x="137" y="145"/>
                </a:lnTo>
                <a:lnTo>
                  <a:pt x="137" y="142"/>
                </a:lnTo>
                <a:lnTo>
                  <a:pt x="136" y="141"/>
                </a:lnTo>
                <a:lnTo>
                  <a:pt x="112" y="117"/>
                </a:lnTo>
                <a:lnTo>
                  <a:pt x="110" y="115"/>
                </a:lnTo>
                <a:close/>
                <a:moveTo>
                  <a:pt x="172" y="114"/>
                </a:moveTo>
                <a:lnTo>
                  <a:pt x="169" y="115"/>
                </a:lnTo>
                <a:lnTo>
                  <a:pt x="150" y="141"/>
                </a:lnTo>
                <a:lnTo>
                  <a:pt x="149" y="142"/>
                </a:lnTo>
                <a:lnTo>
                  <a:pt x="149" y="145"/>
                </a:lnTo>
                <a:lnTo>
                  <a:pt x="150" y="146"/>
                </a:lnTo>
                <a:lnTo>
                  <a:pt x="172" y="168"/>
                </a:lnTo>
                <a:lnTo>
                  <a:pt x="173" y="169"/>
                </a:lnTo>
                <a:lnTo>
                  <a:pt x="174" y="169"/>
                </a:lnTo>
                <a:lnTo>
                  <a:pt x="175" y="169"/>
                </a:lnTo>
                <a:lnTo>
                  <a:pt x="177" y="168"/>
                </a:lnTo>
                <a:lnTo>
                  <a:pt x="189" y="149"/>
                </a:lnTo>
                <a:lnTo>
                  <a:pt x="196" y="127"/>
                </a:lnTo>
                <a:lnTo>
                  <a:pt x="196" y="124"/>
                </a:lnTo>
                <a:lnTo>
                  <a:pt x="195" y="123"/>
                </a:lnTo>
                <a:lnTo>
                  <a:pt x="173" y="114"/>
                </a:lnTo>
                <a:lnTo>
                  <a:pt x="172" y="114"/>
                </a:lnTo>
                <a:close/>
                <a:moveTo>
                  <a:pt x="25" y="104"/>
                </a:moveTo>
                <a:lnTo>
                  <a:pt x="23" y="104"/>
                </a:lnTo>
                <a:lnTo>
                  <a:pt x="21" y="105"/>
                </a:lnTo>
                <a:lnTo>
                  <a:pt x="21" y="106"/>
                </a:lnTo>
                <a:lnTo>
                  <a:pt x="23" y="129"/>
                </a:lnTo>
                <a:lnTo>
                  <a:pt x="31" y="151"/>
                </a:lnTo>
                <a:lnTo>
                  <a:pt x="31" y="152"/>
                </a:lnTo>
                <a:lnTo>
                  <a:pt x="32" y="151"/>
                </a:lnTo>
                <a:lnTo>
                  <a:pt x="32" y="151"/>
                </a:lnTo>
                <a:lnTo>
                  <a:pt x="36" y="132"/>
                </a:lnTo>
                <a:lnTo>
                  <a:pt x="44" y="115"/>
                </a:lnTo>
                <a:lnTo>
                  <a:pt x="44" y="113"/>
                </a:lnTo>
                <a:lnTo>
                  <a:pt x="43" y="112"/>
                </a:lnTo>
                <a:lnTo>
                  <a:pt x="43" y="112"/>
                </a:lnTo>
                <a:lnTo>
                  <a:pt x="34" y="106"/>
                </a:lnTo>
                <a:lnTo>
                  <a:pt x="25" y="104"/>
                </a:lnTo>
                <a:close/>
                <a:moveTo>
                  <a:pt x="137" y="89"/>
                </a:moveTo>
                <a:lnTo>
                  <a:pt x="136" y="89"/>
                </a:lnTo>
                <a:lnTo>
                  <a:pt x="135" y="90"/>
                </a:lnTo>
                <a:lnTo>
                  <a:pt x="117" y="108"/>
                </a:lnTo>
                <a:lnTo>
                  <a:pt x="115" y="109"/>
                </a:lnTo>
                <a:lnTo>
                  <a:pt x="115" y="110"/>
                </a:lnTo>
                <a:lnTo>
                  <a:pt x="117" y="112"/>
                </a:lnTo>
                <a:lnTo>
                  <a:pt x="141" y="137"/>
                </a:lnTo>
                <a:lnTo>
                  <a:pt x="142" y="137"/>
                </a:lnTo>
                <a:lnTo>
                  <a:pt x="145" y="137"/>
                </a:lnTo>
                <a:lnTo>
                  <a:pt x="164" y="113"/>
                </a:lnTo>
                <a:lnTo>
                  <a:pt x="164" y="112"/>
                </a:lnTo>
                <a:lnTo>
                  <a:pt x="164" y="109"/>
                </a:lnTo>
                <a:lnTo>
                  <a:pt x="163" y="109"/>
                </a:lnTo>
                <a:lnTo>
                  <a:pt x="138" y="90"/>
                </a:lnTo>
                <a:lnTo>
                  <a:pt x="137" y="89"/>
                </a:lnTo>
                <a:close/>
                <a:moveTo>
                  <a:pt x="77" y="82"/>
                </a:moveTo>
                <a:lnTo>
                  <a:pt x="75" y="82"/>
                </a:lnTo>
                <a:lnTo>
                  <a:pt x="73" y="83"/>
                </a:lnTo>
                <a:lnTo>
                  <a:pt x="55" y="108"/>
                </a:lnTo>
                <a:lnTo>
                  <a:pt x="54" y="109"/>
                </a:lnTo>
                <a:lnTo>
                  <a:pt x="55" y="110"/>
                </a:lnTo>
                <a:lnTo>
                  <a:pt x="55" y="112"/>
                </a:lnTo>
                <a:lnTo>
                  <a:pt x="80" y="131"/>
                </a:lnTo>
                <a:lnTo>
                  <a:pt x="81" y="131"/>
                </a:lnTo>
                <a:lnTo>
                  <a:pt x="83" y="131"/>
                </a:lnTo>
                <a:lnTo>
                  <a:pt x="85" y="131"/>
                </a:lnTo>
                <a:lnTo>
                  <a:pt x="103" y="112"/>
                </a:lnTo>
                <a:lnTo>
                  <a:pt x="104" y="110"/>
                </a:lnTo>
                <a:lnTo>
                  <a:pt x="104" y="109"/>
                </a:lnTo>
                <a:lnTo>
                  <a:pt x="103" y="108"/>
                </a:lnTo>
                <a:lnTo>
                  <a:pt x="78" y="83"/>
                </a:lnTo>
                <a:lnTo>
                  <a:pt x="77" y="82"/>
                </a:lnTo>
                <a:close/>
                <a:moveTo>
                  <a:pt x="187" y="68"/>
                </a:moveTo>
                <a:lnTo>
                  <a:pt x="186" y="68"/>
                </a:lnTo>
                <a:lnTo>
                  <a:pt x="186" y="69"/>
                </a:lnTo>
                <a:lnTo>
                  <a:pt x="183" y="87"/>
                </a:lnTo>
                <a:lnTo>
                  <a:pt x="175" y="105"/>
                </a:lnTo>
                <a:lnTo>
                  <a:pt x="175" y="106"/>
                </a:lnTo>
                <a:lnTo>
                  <a:pt x="175" y="108"/>
                </a:lnTo>
                <a:lnTo>
                  <a:pt x="177" y="109"/>
                </a:lnTo>
                <a:lnTo>
                  <a:pt x="186" y="113"/>
                </a:lnTo>
                <a:lnTo>
                  <a:pt x="195" y="117"/>
                </a:lnTo>
                <a:lnTo>
                  <a:pt x="196" y="117"/>
                </a:lnTo>
                <a:lnTo>
                  <a:pt x="197" y="115"/>
                </a:lnTo>
                <a:lnTo>
                  <a:pt x="197" y="114"/>
                </a:lnTo>
                <a:lnTo>
                  <a:pt x="196" y="90"/>
                </a:lnTo>
                <a:lnTo>
                  <a:pt x="187" y="68"/>
                </a:lnTo>
                <a:lnTo>
                  <a:pt x="187" y="68"/>
                </a:lnTo>
                <a:close/>
                <a:moveTo>
                  <a:pt x="108" y="55"/>
                </a:moveTo>
                <a:lnTo>
                  <a:pt x="106" y="55"/>
                </a:lnTo>
                <a:lnTo>
                  <a:pt x="82" y="74"/>
                </a:lnTo>
                <a:lnTo>
                  <a:pt x="82" y="76"/>
                </a:lnTo>
                <a:lnTo>
                  <a:pt x="82" y="77"/>
                </a:lnTo>
                <a:lnTo>
                  <a:pt x="82" y="77"/>
                </a:lnTo>
                <a:lnTo>
                  <a:pt x="82" y="78"/>
                </a:lnTo>
                <a:lnTo>
                  <a:pt x="108" y="103"/>
                </a:lnTo>
                <a:lnTo>
                  <a:pt x="109" y="104"/>
                </a:lnTo>
                <a:lnTo>
                  <a:pt x="110" y="104"/>
                </a:lnTo>
                <a:lnTo>
                  <a:pt x="112" y="103"/>
                </a:lnTo>
                <a:lnTo>
                  <a:pt x="129" y="85"/>
                </a:lnTo>
                <a:lnTo>
                  <a:pt x="131" y="83"/>
                </a:lnTo>
                <a:lnTo>
                  <a:pt x="131" y="82"/>
                </a:lnTo>
                <a:lnTo>
                  <a:pt x="129" y="81"/>
                </a:lnTo>
                <a:lnTo>
                  <a:pt x="110" y="57"/>
                </a:lnTo>
                <a:lnTo>
                  <a:pt x="109" y="55"/>
                </a:lnTo>
                <a:lnTo>
                  <a:pt x="108" y="55"/>
                </a:lnTo>
                <a:close/>
                <a:moveTo>
                  <a:pt x="174" y="51"/>
                </a:moveTo>
                <a:lnTo>
                  <a:pt x="173" y="51"/>
                </a:lnTo>
                <a:lnTo>
                  <a:pt x="172" y="53"/>
                </a:lnTo>
                <a:lnTo>
                  <a:pt x="143" y="81"/>
                </a:lnTo>
                <a:lnTo>
                  <a:pt x="142" y="83"/>
                </a:lnTo>
                <a:lnTo>
                  <a:pt x="145" y="86"/>
                </a:lnTo>
                <a:lnTo>
                  <a:pt x="150" y="91"/>
                </a:lnTo>
                <a:lnTo>
                  <a:pt x="156" y="96"/>
                </a:lnTo>
                <a:lnTo>
                  <a:pt x="161" y="100"/>
                </a:lnTo>
                <a:lnTo>
                  <a:pt x="165" y="103"/>
                </a:lnTo>
                <a:lnTo>
                  <a:pt x="166" y="103"/>
                </a:lnTo>
                <a:lnTo>
                  <a:pt x="169" y="103"/>
                </a:lnTo>
                <a:lnTo>
                  <a:pt x="170" y="101"/>
                </a:lnTo>
                <a:lnTo>
                  <a:pt x="174" y="90"/>
                </a:lnTo>
                <a:lnTo>
                  <a:pt x="178" y="77"/>
                </a:lnTo>
                <a:lnTo>
                  <a:pt x="179" y="64"/>
                </a:lnTo>
                <a:lnTo>
                  <a:pt x="177" y="53"/>
                </a:lnTo>
                <a:lnTo>
                  <a:pt x="175" y="53"/>
                </a:lnTo>
                <a:lnTo>
                  <a:pt x="174" y="51"/>
                </a:lnTo>
                <a:close/>
                <a:moveTo>
                  <a:pt x="45" y="51"/>
                </a:moveTo>
                <a:lnTo>
                  <a:pt x="44" y="51"/>
                </a:lnTo>
                <a:lnTo>
                  <a:pt x="43" y="51"/>
                </a:lnTo>
                <a:lnTo>
                  <a:pt x="30" y="72"/>
                </a:lnTo>
                <a:lnTo>
                  <a:pt x="22" y="94"/>
                </a:lnTo>
                <a:lnTo>
                  <a:pt x="22" y="95"/>
                </a:lnTo>
                <a:lnTo>
                  <a:pt x="25" y="96"/>
                </a:lnTo>
                <a:lnTo>
                  <a:pt x="45" y="105"/>
                </a:lnTo>
                <a:lnTo>
                  <a:pt x="48" y="105"/>
                </a:lnTo>
                <a:lnTo>
                  <a:pt x="49" y="104"/>
                </a:lnTo>
                <a:lnTo>
                  <a:pt x="69" y="78"/>
                </a:lnTo>
                <a:lnTo>
                  <a:pt x="69" y="77"/>
                </a:lnTo>
                <a:lnTo>
                  <a:pt x="69" y="76"/>
                </a:lnTo>
                <a:lnTo>
                  <a:pt x="69" y="74"/>
                </a:lnTo>
                <a:lnTo>
                  <a:pt x="46" y="51"/>
                </a:lnTo>
                <a:lnTo>
                  <a:pt x="45" y="51"/>
                </a:lnTo>
                <a:close/>
                <a:moveTo>
                  <a:pt x="184" y="41"/>
                </a:moveTo>
                <a:lnTo>
                  <a:pt x="183" y="41"/>
                </a:lnTo>
                <a:lnTo>
                  <a:pt x="182" y="43"/>
                </a:lnTo>
                <a:lnTo>
                  <a:pt x="181" y="43"/>
                </a:lnTo>
                <a:lnTo>
                  <a:pt x="181" y="45"/>
                </a:lnTo>
                <a:lnTo>
                  <a:pt x="181" y="48"/>
                </a:lnTo>
                <a:lnTo>
                  <a:pt x="195" y="67"/>
                </a:lnTo>
                <a:lnTo>
                  <a:pt x="202" y="89"/>
                </a:lnTo>
                <a:lnTo>
                  <a:pt x="205" y="112"/>
                </a:lnTo>
                <a:lnTo>
                  <a:pt x="201" y="135"/>
                </a:lnTo>
                <a:lnTo>
                  <a:pt x="192" y="158"/>
                </a:lnTo>
                <a:lnTo>
                  <a:pt x="177" y="177"/>
                </a:lnTo>
                <a:lnTo>
                  <a:pt x="158" y="192"/>
                </a:lnTo>
                <a:lnTo>
                  <a:pt x="136" y="201"/>
                </a:lnTo>
                <a:lnTo>
                  <a:pt x="112" y="205"/>
                </a:lnTo>
                <a:lnTo>
                  <a:pt x="89" y="203"/>
                </a:lnTo>
                <a:lnTo>
                  <a:pt x="67" y="195"/>
                </a:lnTo>
                <a:lnTo>
                  <a:pt x="46" y="182"/>
                </a:lnTo>
                <a:lnTo>
                  <a:pt x="44" y="181"/>
                </a:lnTo>
                <a:lnTo>
                  <a:pt x="43" y="182"/>
                </a:lnTo>
                <a:lnTo>
                  <a:pt x="41" y="183"/>
                </a:lnTo>
                <a:lnTo>
                  <a:pt x="41" y="183"/>
                </a:lnTo>
                <a:lnTo>
                  <a:pt x="40" y="184"/>
                </a:lnTo>
                <a:lnTo>
                  <a:pt x="41" y="186"/>
                </a:lnTo>
                <a:lnTo>
                  <a:pt x="41" y="187"/>
                </a:lnTo>
                <a:lnTo>
                  <a:pt x="63" y="201"/>
                </a:lnTo>
                <a:lnTo>
                  <a:pt x="87" y="210"/>
                </a:lnTo>
                <a:lnTo>
                  <a:pt x="113" y="212"/>
                </a:lnTo>
                <a:lnTo>
                  <a:pt x="137" y="209"/>
                </a:lnTo>
                <a:lnTo>
                  <a:pt x="160" y="198"/>
                </a:lnTo>
                <a:lnTo>
                  <a:pt x="182" y="182"/>
                </a:lnTo>
                <a:lnTo>
                  <a:pt x="198" y="161"/>
                </a:lnTo>
                <a:lnTo>
                  <a:pt x="207" y="138"/>
                </a:lnTo>
                <a:lnTo>
                  <a:pt x="211" y="113"/>
                </a:lnTo>
                <a:lnTo>
                  <a:pt x="209" y="89"/>
                </a:lnTo>
                <a:lnTo>
                  <a:pt x="201" y="64"/>
                </a:lnTo>
                <a:lnTo>
                  <a:pt x="186" y="43"/>
                </a:lnTo>
                <a:lnTo>
                  <a:pt x="186" y="41"/>
                </a:lnTo>
                <a:lnTo>
                  <a:pt x="184" y="41"/>
                </a:lnTo>
                <a:close/>
                <a:moveTo>
                  <a:pt x="155" y="40"/>
                </a:moveTo>
                <a:lnTo>
                  <a:pt x="142" y="41"/>
                </a:lnTo>
                <a:lnTo>
                  <a:pt x="129" y="45"/>
                </a:lnTo>
                <a:lnTo>
                  <a:pt x="118" y="49"/>
                </a:lnTo>
                <a:lnTo>
                  <a:pt x="117" y="50"/>
                </a:lnTo>
                <a:lnTo>
                  <a:pt x="117" y="53"/>
                </a:lnTo>
                <a:lnTo>
                  <a:pt x="117" y="54"/>
                </a:lnTo>
                <a:lnTo>
                  <a:pt x="135" y="76"/>
                </a:lnTo>
                <a:lnTo>
                  <a:pt x="136" y="77"/>
                </a:lnTo>
                <a:lnTo>
                  <a:pt x="137" y="77"/>
                </a:lnTo>
                <a:lnTo>
                  <a:pt x="138" y="76"/>
                </a:lnTo>
                <a:lnTo>
                  <a:pt x="166" y="48"/>
                </a:lnTo>
                <a:lnTo>
                  <a:pt x="168" y="46"/>
                </a:lnTo>
                <a:lnTo>
                  <a:pt x="168" y="45"/>
                </a:lnTo>
                <a:lnTo>
                  <a:pt x="166" y="44"/>
                </a:lnTo>
                <a:lnTo>
                  <a:pt x="166" y="43"/>
                </a:lnTo>
                <a:lnTo>
                  <a:pt x="155" y="40"/>
                </a:lnTo>
                <a:close/>
                <a:moveTo>
                  <a:pt x="92" y="23"/>
                </a:moveTo>
                <a:lnTo>
                  <a:pt x="71" y="30"/>
                </a:lnTo>
                <a:lnTo>
                  <a:pt x="52" y="43"/>
                </a:lnTo>
                <a:lnTo>
                  <a:pt x="50" y="44"/>
                </a:lnTo>
                <a:lnTo>
                  <a:pt x="50" y="46"/>
                </a:lnTo>
                <a:lnTo>
                  <a:pt x="52" y="48"/>
                </a:lnTo>
                <a:lnTo>
                  <a:pt x="73" y="69"/>
                </a:lnTo>
                <a:lnTo>
                  <a:pt x="75" y="71"/>
                </a:lnTo>
                <a:lnTo>
                  <a:pt x="77" y="71"/>
                </a:lnTo>
                <a:lnTo>
                  <a:pt x="78" y="69"/>
                </a:lnTo>
                <a:lnTo>
                  <a:pt x="104" y="50"/>
                </a:lnTo>
                <a:lnTo>
                  <a:pt x="105" y="48"/>
                </a:lnTo>
                <a:lnTo>
                  <a:pt x="105" y="46"/>
                </a:lnTo>
                <a:lnTo>
                  <a:pt x="96" y="25"/>
                </a:lnTo>
                <a:lnTo>
                  <a:pt x="95" y="23"/>
                </a:lnTo>
                <a:lnTo>
                  <a:pt x="92" y="23"/>
                </a:lnTo>
                <a:close/>
                <a:moveTo>
                  <a:pt x="105" y="22"/>
                </a:moveTo>
                <a:lnTo>
                  <a:pt x="104" y="22"/>
                </a:lnTo>
                <a:lnTo>
                  <a:pt x="103" y="23"/>
                </a:lnTo>
                <a:lnTo>
                  <a:pt x="103" y="25"/>
                </a:lnTo>
                <a:lnTo>
                  <a:pt x="106" y="34"/>
                </a:lnTo>
                <a:lnTo>
                  <a:pt x="110" y="43"/>
                </a:lnTo>
                <a:lnTo>
                  <a:pt x="112" y="44"/>
                </a:lnTo>
                <a:lnTo>
                  <a:pt x="113" y="44"/>
                </a:lnTo>
                <a:lnTo>
                  <a:pt x="114" y="44"/>
                </a:lnTo>
                <a:lnTo>
                  <a:pt x="132" y="36"/>
                </a:lnTo>
                <a:lnTo>
                  <a:pt x="150" y="34"/>
                </a:lnTo>
                <a:lnTo>
                  <a:pt x="151" y="34"/>
                </a:lnTo>
                <a:lnTo>
                  <a:pt x="151" y="32"/>
                </a:lnTo>
                <a:lnTo>
                  <a:pt x="151" y="32"/>
                </a:lnTo>
                <a:lnTo>
                  <a:pt x="129" y="23"/>
                </a:lnTo>
                <a:lnTo>
                  <a:pt x="105" y="22"/>
                </a:lnTo>
                <a:close/>
                <a:moveTo>
                  <a:pt x="198" y="0"/>
                </a:moveTo>
                <a:lnTo>
                  <a:pt x="207" y="0"/>
                </a:lnTo>
                <a:lnTo>
                  <a:pt x="214" y="6"/>
                </a:lnTo>
                <a:lnTo>
                  <a:pt x="219" y="12"/>
                </a:lnTo>
                <a:lnTo>
                  <a:pt x="219" y="21"/>
                </a:lnTo>
                <a:lnTo>
                  <a:pt x="214" y="27"/>
                </a:lnTo>
                <a:lnTo>
                  <a:pt x="210" y="31"/>
                </a:lnTo>
                <a:lnTo>
                  <a:pt x="206" y="32"/>
                </a:lnTo>
                <a:lnTo>
                  <a:pt x="201" y="32"/>
                </a:lnTo>
                <a:lnTo>
                  <a:pt x="196" y="31"/>
                </a:lnTo>
                <a:lnTo>
                  <a:pt x="195" y="30"/>
                </a:lnTo>
                <a:lnTo>
                  <a:pt x="193" y="31"/>
                </a:lnTo>
                <a:lnTo>
                  <a:pt x="191" y="34"/>
                </a:lnTo>
                <a:lnTo>
                  <a:pt x="189" y="35"/>
                </a:lnTo>
                <a:lnTo>
                  <a:pt x="191" y="37"/>
                </a:lnTo>
                <a:lnTo>
                  <a:pt x="205" y="57"/>
                </a:lnTo>
                <a:lnTo>
                  <a:pt x="214" y="78"/>
                </a:lnTo>
                <a:lnTo>
                  <a:pt x="219" y="101"/>
                </a:lnTo>
                <a:lnTo>
                  <a:pt x="218" y="124"/>
                </a:lnTo>
                <a:lnTo>
                  <a:pt x="212" y="147"/>
                </a:lnTo>
                <a:lnTo>
                  <a:pt x="202" y="168"/>
                </a:lnTo>
                <a:lnTo>
                  <a:pt x="187" y="187"/>
                </a:lnTo>
                <a:lnTo>
                  <a:pt x="165" y="203"/>
                </a:lnTo>
                <a:lnTo>
                  <a:pt x="142" y="214"/>
                </a:lnTo>
                <a:lnTo>
                  <a:pt x="118" y="219"/>
                </a:lnTo>
                <a:lnTo>
                  <a:pt x="115" y="220"/>
                </a:lnTo>
                <a:lnTo>
                  <a:pt x="115" y="221"/>
                </a:lnTo>
                <a:lnTo>
                  <a:pt x="115" y="225"/>
                </a:lnTo>
                <a:lnTo>
                  <a:pt x="115" y="228"/>
                </a:lnTo>
                <a:lnTo>
                  <a:pt x="117" y="228"/>
                </a:lnTo>
                <a:lnTo>
                  <a:pt x="123" y="234"/>
                </a:lnTo>
                <a:lnTo>
                  <a:pt x="126" y="243"/>
                </a:lnTo>
                <a:lnTo>
                  <a:pt x="123" y="251"/>
                </a:lnTo>
                <a:lnTo>
                  <a:pt x="117" y="257"/>
                </a:lnTo>
                <a:lnTo>
                  <a:pt x="115" y="257"/>
                </a:lnTo>
                <a:lnTo>
                  <a:pt x="115" y="260"/>
                </a:lnTo>
                <a:lnTo>
                  <a:pt x="115" y="264"/>
                </a:lnTo>
                <a:lnTo>
                  <a:pt x="115" y="265"/>
                </a:lnTo>
                <a:lnTo>
                  <a:pt x="118" y="266"/>
                </a:lnTo>
                <a:lnTo>
                  <a:pt x="141" y="269"/>
                </a:lnTo>
                <a:lnTo>
                  <a:pt x="164" y="275"/>
                </a:lnTo>
                <a:lnTo>
                  <a:pt x="184" y="285"/>
                </a:lnTo>
                <a:lnTo>
                  <a:pt x="186" y="287"/>
                </a:lnTo>
                <a:lnTo>
                  <a:pt x="186" y="288"/>
                </a:lnTo>
                <a:lnTo>
                  <a:pt x="184" y="290"/>
                </a:lnTo>
                <a:lnTo>
                  <a:pt x="183" y="290"/>
                </a:lnTo>
                <a:lnTo>
                  <a:pt x="35" y="290"/>
                </a:lnTo>
                <a:lnTo>
                  <a:pt x="34" y="290"/>
                </a:lnTo>
                <a:lnTo>
                  <a:pt x="32" y="288"/>
                </a:lnTo>
                <a:lnTo>
                  <a:pt x="32" y="287"/>
                </a:lnTo>
                <a:lnTo>
                  <a:pt x="34" y="285"/>
                </a:lnTo>
                <a:lnTo>
                  <a:pt x="55" y="275"/>
                </a:lnTo>
                <a:lnTo>
                  <a:pt x="77" y="269"/>
                </a:lnTo>
                <a:lnTo>
                  <a:pt x="100" y="266"/>
                </a:lnTo>
                <a:lnTo>
                  <a:pt x="103" y="265"/>
                </a:lnTo>
                <a:lnTo>
                  <a:pt x="104" y="264"/>
                </a:lnTo>
                <a:lnTo>
                  <a:pt x="104" y="260"/>
                </a:lnTo>
                <a:lnTo>
                  <a:pt x="103" y="257"/>
                </a:lnTo>
                <a:lnTo>
                  <a:pt x="101" y="257"/>
                </a:lnTo>
                <a:lnTo>
                  <a:pt x="95" y="251"/>
                </a:lnTo>
                <a:lnTo>
                  <a:pt x="94" y="243"/>
                </a:lnTo>
                <a:lnTo>
                  <a:pt x="95" y="234"/>
                </a:lnTo>
                <a:lnTo>
                  <a:pt x="101" y="228"/>
                </a:lnTo>
                <a:lnTo>
                  <a:pt x="103" y="228"/>
                </a:lnTo>
                <a:lnTo>
                  <a:pt x="104" y="225"/>
                </a:lnTo>
                <a:lnTo>
                  <a:pt x="104" y="221"/>
                </a:lnTo>
                <a:lnTo>
                  <a:pt x="103" y="220"/>
                </a:lnTo>
                <a:lnTo>
                  <a:pt x="101" y="219"/>
                </a:lnTo>
                <a:lnTo>
                  <a:pt x="78" y="215"/>
                </a:lnTo>
                <a:lnTo>
                  <a:pt x="57" y="206"/>
                </a:lnTo>
                <a:lnTo>
                  <a:pt x="36" y="192"/>
                </a:lnTo>
                <a:lnTo>
                  <a:pt x="35" y="191"/>
                </a:lnTo>
                <a:lnTo>
                  <a:pt x="32" y="192"/>
                </a:lnTo>
                <a:lnTo>
                  <a:pt x="30" y="193"/>
                </a:lnTo>
                <a:lnTo>
                  <a:pt x="30" y="196"/>
                </a:lnTo>
                <a:lnTo>
                  <a:pt x="30" y="197"/>
                </a:lnTo>
                <a:lnTo>
                  <a:pt x="31" y="202"/>
                </a:lnTo>
                <a:lnTo>
                  <a:pt x="31" y="206"/>
                </a:lnTo>
                <a:lnTo>
                  <a:pt x="30" y="211"/>
                </a:lnTo>
                <a:lnTo>
                  <a:pt x="27" y="215"/>
                </a:lnTo>
                <a:lnTo>
                  <a:pt x="20" y="219"/>
                </a:lnTo>
                <a:lnTo>
                  <a:pt x="12" y="219"/>
                </a:lnTo>
                <a:lnTo>
                  <a:pt x="4" y="215"/>
                </a:lnTo>
                <a:lnTo>
                  <a:pt x="0" y="207"/>
                </a:lnTo>
                <a:lnTo>
                  <a:pt x="0" y="200"/>
                </a:lnTo>
                <a:lnTo>
                  <a:pt x="4" y="192"/>
                </a:lnTo>
                <a:lnTo>
                  <a:pt x="8" y="189"/>
                </a:lnTo>
                <a:lnTo>
                  <a:pt x="13" y="188"/>
                </a:lnTo>
                <a:lnTo>
                  <a:pt x="17" y="188"/>
                </a:lnTo>
                <a:lnTo>
                  <a:pt x="22" y="189"/>
                </a:lnTo>
                <a:lnTo>
                  <a:pt x="23" y="189"/>
                </a:lnTo>
                <a:lnTo>
                  <a:pt x="26" y="189"/>
                </a:lnTo>
                <a:lnTo>
                  <a:pt x="37" y="177"/>
                </a:lnTo>
                <a:lnTo>
                  <a:pt x="39" y="175"/>
                </a:lnTo>
                <a:lnTo>
                  <a:pt x="37" y="173"/>
                </a:lnTo>
                <a:lnTo>
                  <a:pt x="25" y="152"/>
                </a:lnTo>
                <a:lnTo>
                  <a:pt x="16" y="131"/>
                </a:lnTo>
                <a:lnTo>
                  <a:pt x="14" y="108"/>
                </a:lnTo>
                <a:lnTo>
                  <a:pt x="18" y="83"/>
                </a:lnTo>
                <a:lnTo>
                  <a:pt x="27" y="62"/>
                </a:lnTo>
                <a:lnTo>
                  <a:pt x="43" y="43"/>
                </a:lnTo>
                <a:lnTo>
                  <a:pt x="62" y="27"/>
                </a:lnTo>
                <a:lnTo>
                  <a:pt x="85" y="18"/>
                </a:lnTo>
                <a:lnTo>
                  <a:pt x="108" y="14"/>
                </a:lnTo>
                <a:lnTo>
                  <a:pt x="131" y="17"/>
                </a:lnTo>
                <a:lnTo>
                  <a:pt x="152" y="25"/>
                </a:lnTo>
                <a:lnTo>
                  <a:pt x="172" y="39"/>
                </a:lnTo>
                <a:lnTo>
                  <a:pt x="174" y="39"/>
                </a:lnTo>
                <a:lnTo>
                  <a:pt x="177" y="39"/>
                </a:lnTo>
                <a:lnTo>
                  <a:pt x="188" y="26"/>
                </a:lnTo>
                <a:lnTo>
                  <a:pt x="189" y="25"/>
                </a:lnTo>
                <a:lnTo>
                  <a:pt x="188" y="23"/>
                </a:lnTo>
                <a:lnTo>
                  <a:pt x="187" y="18"/>
                </a:lnTo>
                <a:lnTo>
                  <a:pt x="187" y="13"/>
                </a:lnTo>
                <a:lnTo>
                  <a:pt x="188" y="9"/>
                </a:lnTo>
                <a:lnTo>
                  <a:pt x="192" y="6"/>
                </a:lnTo>
                <a:lnTo>
                  <a:pt x="198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77"/>
          <p:cNvSpPr>
            <a:spLocks noEditPoints="1"/>
          </p:cNvSpPr>
          <p:nvPr userDrawn="1"/>
        </p:nvSpPr>
        <p:spPr bwMode="auto">
          <a:xfrm rot="20644514">
            <a:off x="1047032" y="681857"/>
            <a:ext cx="1041610" cy="802702"/>
          </a:xfrm>
          <a:custGeom>
            <a:avLst/>
            <a:gdLst/>
            <a:ahLst/>
            <a:cxnLst>
              <a:cxn ang="0">
                <a:pos x="402" y="8"/>
              </a:cxn>
              <a:cxn ang="0">
                <a:pos x="402" y="6"/>
              </a:cxn>
              <a:cxn ang="0">
                <a:pos x="398" y="2"/>
              </a:cxn>
              <a:cxn ang="0">
                <a:pos x="242" y="0"/>
              </a:cxn>
              <a:cxn ang="0">
                <a:pos x="232" y="2"/>
              </a:cxn>
              <a:cxn ang="0">
                <a:pos x="216" y="10"/>
              </a:cxn>
              <a:cxn ang="0">
                <a:pos x="210" y="18"/>
              </a:cxn>
              <a:cxn ang="0">
                <a:pos x="210" y="18"/>
              </a:cxn>
              <a:cxn ang="0">
                <a:pos x="196" y="6"/>
              </a:cxn>
              <a:cxn ang="0">
                <a:pos x="178" y="0"/>
              </a:cxn>
              <a:cxn ang="0">
                <a:pos x="26" y="0"/>
              </a:cxn>
              <a:cxn ang="0">
                <a:pos x="20" y="4"/>
              </a:cxn>
              <a:cxn ang="0">
                <a:pos x="16" y="8"/>
              </a:cxn>
              <a:cxn ang="0">
                <a:pos x="0" y="34"/>
              </a:cxn>
              <a:cxn ang="0">
                <a:pos x="174" y="306"/>
              </a:cxn>
              <a:cxn ang="0">
                <a:pos x="182" y="314"/>
              </a:cxn>
              <a:cxn ang="0">
                <a:pos x="200" y="322"/>
              </a:cxn>
              <a:cxn ang="0">
                <a:pos x="210" y="322"/>
              </a:cxn>
              <a:cxn ang="0">
                <a:pos x="230" y="318"/>
              </a:cxn>
              <a:cxn ang="0">
                <a:pos x="246" y="306"/>
              </a:cxn>
              <a:cxn ang="0">
                <a:pos x="418" y="34"/>
              </a:cxn>
              <a:cxn ang="0">
                <a:pos x="34" y="18"/>
              </a:cxn>
              <a:cxn ang="0">
                <a:pos x="178" y="18"/>
              </a:cxn>
              <a:cxn ang="0">
                <a:pos x="194" y="24"/>
              </a:cxn>
              <a:cxn ang="0">
                <a:pos x="202" y="42"/>
              </a:cxn>
              <a:cxn ang="0">
                <a:pos x="202" y="194"/>
              </a:cxn>
              <a:cxn ang="0">
                <a:pos x="204" y="200"/>
              </a:cxn>
              <a:cxn ang="0">
                <a:pos x="210" y="202"/>
              </a:cxn>
              <a:cxn ang="0">
                <a:pos x="212" y="202"/>
              </a:cxn>
              <a:cxn ang="0">
                <a:pos x="218" y="198"/>
              </a:cxn>
              <a:cxn ang="0">
                <a:pos x="218" y="42"/>
              </a:cxn>
              <a:cxn ang="0">
                <a:pos x="220" y="32"/>
              </a:cxn>
              <a:cxn ang="0">
                <a:pos x="232" y="18"/>
              </a:cxn>
              <a:cxn ang="0">
                <a:pos x="386" y="18"/>
              </a:cxn>
              <a:cxn ang="0">
                <a:pos x="242" y="274"/>
              </a:cxn>
              <a:cxn ang="0">
                <a:pos x="232" y="276"/>
              </a:cxn>
              <a:cxn ang="0">
                <a:pos x="216" y="284"/>
              </a:cxn>
              <a:cxn ang="0">
                <a:pos x="210" y="290"/>
              </a:cxn>
              <a:cxn ang="0">
                <a:pos x="210" y="290"/>
              </a:cxn>
              <a:cxn ang="0">
                <a:pos x="196" y="278"/>
              </a:cxn>
              <a:cxn ang="0">
                <a:pos x="178" y="274"/>
              </a:cxn>
              <a:cxn ang="0">
                <a:pos x="34" y="18"/>
              </a:cxn>
            </a:cxnLst>
            <a:rect l="0" t="0" r="r" b="b"/>
            <a:pathLst>
              <a:path w="418" h="322">
                <a:moveTo>
                  <a:pt x="402" y="34"/>
                </a:moveTo>
                <a:lnTo>
                  <a:pt x="402" y="8"/>
                </a:lnTo>
                <a:lnTo>
                  <a:pt x="402" y="8"/>
                </a:lnTo>
                <a:lnTo>
                  <a:pt x="402" y="6"/>
                </a:lnTo>
                <a:lnTo>
                  <a:pt x="400" y="4"/>
                </a:lnTo>
                <a:lnTo>
                  <a:pt x="398" y="2"/>
                </a:lnTo>
                <a:lnTo>
                  <a:pt x="394" y="0"/>
                </a:lnTo>
                <a:lnTo>
                  <a:pt x="242" y="0"/>
                </a:lnTo>
                <a:lnTo>
                  <a:pt x="242" y="0"/>
                </a:lnTo>
                <a:lnTo>
                  <a:pt x="232" y="2"/>
                </a:lnTo>
                <a:lnTo>
                  <a:pt x="224" y="6"/>
                </a:lnTo>
                <a:lnTo>
                  <a:pt x="216" y="10"/>
                </a:lnTo>
                <a:lnTo>
                  <a:pt x="210" y="18"/>
                </a:lnTo>
                <a:lnTo>
                  <a:pt x="210" y="18"/>
                </a:lnTo>
                <a:lnTo>
                  <a:pt x="210" y="18"/>
                </a:lnTo>
                <a:lnTo>
                  <a:pt x="210" y="18"/>
                </a:lnTo>
                <a:lnTo>
                  <a:pt x="204" y="10"/>
                </a:lnTo>
                <a:lnTo>
                  <a:pt x="196" y="6"/>
                </a:lnTo>
                <a:lnTo>
                  <a:pt x="188" y="2"/>
                </a:lnTo>
                <a:lnTo>
                  <a:pt x="178" y="0"/>
                </a:lnTo>
                <a:lnTo>
                  <a:pt x="26" y="0"/>
                </a:lnTo>
                <a:lnTo>
                  <a:pt x="26" y="0"/>
                </a:lnTo>
                <a:lnTo>
                  <a:pt x="22" y="2"/>
                </a:lnTo>
                <a:lnTo>
                  <a:pt x="20" y="4"/>
                </a:lnTo>
                <a:lnTo>
                  <a:pt x="18" y="6"/>
                </a:lnTo>
                <a:lnTo>
                  <a:pt x="16" y="8"/>
                </a:lnTo>
                <a:lnTo>
                  <a:pt x="16" y="34"/>
                </a:lnTo>
                <a:lnTo>
                  <a:pt x="0" y="34"/>
                </a:lnTo>
                <a:lnTo>
                  <a:pt x="0" y="306"/>
                </a:lnTo>
                <a:lnTo>
                  <a:pt x="174" y="306"/>
                </a:lnTo>
                <a:lnTo>
                  <a:pt x="174" y="306"/>
                </a:lnTo>
                <a:lnTo>
                  <a:pt x="182" y="314"/>
                </a:lnTo>
                <a:lnTo>
                  <a:pt x="190" y="318"/>
                </a:lnTo>
                <a:lnTo>
                  <a:pt x="200" y="322"/>
                </a:lnTo>
                <a:lnTo>
                  <a:pt x="210" y="322"/>
                </a:lnTo>
                <a:lnTo>
                  <a:pt x="210" y="322"/>
                </a:lnTo>
                <a:lnTo>
                  <a:pt x="220" y="322"/>
                </a:lnTo>
                <a:lnTo>
                  <a:pt x="230" y="318"/>
                </a:lnTo>
                <a:lnTo>
                  <a:pt x="238" y="314"/>
                </a:lnTo>
                <a:lnTo>
                  <a:pt x="246" y="306"/>
                </a:lnTo>
                <a:lnTo>
                  <a:pt x="418" y="306"/>
                </a:lnTo>
                <a:lnTo>
                  <a:pt x="418" y="34"/>
                </a:lnTo>
                <a:lnTo>
                  <a:pt x="402" y="34"/>
                </a:lnTo>
                <a:close/>
                <a:moveTo>
                  <a:pt x="34" y="18"/>
                </a:moveTo>
                <a:lnTo>
                  <a:pt x="178" y="18"/>
                </a:lnTo>
                <a:lnTo>
                  <a:pt x="178" y="18"/>
                </a:lnTo>
                <a:lnTo>
                  <a:pt x="188" y="18"/>
                </a:lnTo>
                <a:lnTo>
                  <a:pt x="194" y="24"/>
                </a:lnTo>
                <a:lnTo>
                  <a:pt x="200" y="32"/>
                </a:lnTo>
                <a:lnTo>
                  <a:pt x="202" y="42"/>
                </a:lnTo>
                <a:lnTo>
                  <a:pt x="202" y="194"/>
                </a:lnTo>
                <a:lnTo>
                  <a:pt x="202" y="194"/>
                </a:lnTo>
                <a:lnTo>
                  <a:pt x="202" y="198"/>
                </a:lnTo>
                <a:lnTo>
                  <a:pt x="204" y="200"/>
                </a:lnTo>
                <a:lnTo>
                  <a:pt x="206" y="202"/>
                </a:lnTo>
                <a:lnTo>
                  <a:pt x="210" y="202"/>
                </a:lnTo>
                <a:lnTo>
                  <a:pt x="210" y="202"/>
                </a:lnTo>
                <a:lnTo>
                  <a:pt x="212" y="202"/>
                </a:lnTo>
                <a:lnTo>
                  <a:pt x="216" y="200"/>
                </a:lnTo>
                <a:lnTo>
                  <a:pt x="218" y="198"/>
                </a:lnTo>
                <a:lnTo>
                  <a:pt x="218" y="194"/>
                </a:lnTo>
                <a:lnTo>
                  <a:pt x="218" y="42"/>
                </a:lnTo>
                <a:lnTo>
                  <a:pt x="218" y="42"/>
                </a:lnTo>
                <a:lnTo>
                  <a:pt x="220" y="32"/>
                </a:lnTo>
                <a:lnTo>
                  <a:pt x="224" y="24"/>
                </a:lnTo>
                <a:lnTo>
                  <a:pt x="232" y="18"/>
                </a:lnTo>
                <a:lnTo>
                  <a:pt x="242" y="18"/>
                </a:lnTo>
                <a:lnTo>
                  <a:pt x="386" y="18"/>
                </a:lnTo>
                <a:lnTo>
                  <a:pt x="386" y="274"/>
                </a:lnTo>
                <a:lnTo>
                  <a:pt x="242" y="274"/>
                </a:lnTo>
                <a:lnTo>
                  <a:pt x="242" y="274"/>
                </a:lnTo>
                <a:lnTo>
                  <a:pt x="232" y="276"/>
                </a:lnTo>
                <a:lnTo>
                  <a:pt x="224" y="278"/>
                </a:lnTo>
                <a:lnTo>
                  <a:pt x="216" y="284"/>
                </a:lnTo>
                <a:lnTo>
                  <a:pt x="210" y="290"/>
                </a:lnTo>
                <a:lnTo>
                  <a:pt x="210" y="290"/>
                </a:lnTo>
                <a:lnTo>
                  <a:pt x="210" y="290"/>
                </a:lnTo>
                <a:lnTo>
                  <a:pt x="210" y="290"/>
                </a:lnTo>
                <a:lnTo>
                  <a:pt x="204" y="284"/>
                </a:lnTo>
                <a:lnTo>
                  <a:pt x="196" y="278"/>
                </a:lnTo>
                <a:lnTo>
                  <a:pt x="188" y="276"/>
                </a:lnTo>
                <a:lnTo>
                  <a:pt x="178" y="274"/>
                </a:lnTo>
                <a:lnTo>
                  <a:pt x="34" y="274"/>
                </a:lnTo>
                <a:lnTo>
                  <a:pt x="34" y="1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6421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9500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3807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020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2B5C2-5AC1-47D3-8AFE-8D42B4F74E42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4E96-3B7F-4EC1-8053-911AB062946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18.3.8.Thursday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3995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18.3.8.Thursday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3961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18.3.8.Thursday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6013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18.3.8.Thursday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2108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18.3.8.Thursday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528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18.3.8.Thursday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3724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4915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0272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 Non-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046" y="228605"/>
            <a:ext cx="11147561" cy="7753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046" y="1447800"/>
            <a:ext cx="11147561" cy="950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890"/>
              </a:spcAft>
              <a:buNone/>
              <a:defRPr sz="3905" spc="-99" baseline="0">
                <a:latin typeface="Segoe UI Light" pitchFamily="34" charset="0"/>
              </a:defRPr>
            </a:lvl1pPr>
            <a:lvl2pPr marL="0" indent="0">
              <a:spcBef>
                <a:spcPts val="0"/>
              </a:spcBef>
              <a:spcAft>
                <a:spcPts val="395"/>
              </a:spcAft>
              <a:buNone/>
              <a:defRPr sz="1955" spc="-51" baseline="0"/>
            </a:lvl2pPr>
            <a:lvl3pPr marL="0" indent="0">
              <a:spcBef>
                <a:spcPts val="0"/>
              </a:spcBef>
              <a:spcAft>
                <a:spcPts val="395"/>
              </a:spcAft>
              <a:buNone/>
              <a:defRPr sz="1955"/>
            </a:lvl3pPr>
            <a:lvl4pPr marL="0" indent="0">
              <a:spcBef>
                <a:spcPts val="0"/>
              </a:spcBef>
              <a:spcAft>
                <a:spcPts val="395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395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046" y="228605"/>
            <a:ext cx="11147561" cy="7753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046" y="1447929"/>
            <a:ext cx="11147561" cy="2000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42D1D-1397-47C0-8565-39422B1B1D1E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A360-4CD2-4A6A-90C3-32461906AC3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46" y="1447929"/>
            <a:ext cx="11147561" cy="200054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Layou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046" y="1447929"/>
            <a:ext cx="11147561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046" y="1447929"/>
            <a:ext cx="11147561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" y="6238979"/>
            <a:ext cx="12187239" cy="619125"/>
          </a:xfrm>
          <a:solidFill>
            <a:srgbClr val="FFFF99"/>
          </a:solidFill>
        </p:spPr>
        <p:txBody>
          <a:bodyPr wrap="square" lIns="114936" tIns="57467" rIns="114936" bIns="57467" anchor="b" anchorCtr="0">
            <a:noAutofit/>
          </a:bodyPr>
          <a:lstStyle>
            <a:lvl1pPr algn="r">
              <a:buFont typeface="Arial" pitchFamily="34" charset="0"/>
              <a:buNone/>
              <a:defRPr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EC09-1800-40E4-BEC6-A7B12C75CE9F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1528-C3EE-4B94-95D1-6C38D9F6D59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5547A-15BF-4998-8038-8CCF4B9BE569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BAA2-7C26-49DC-84B8-08F30D2A13F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B4F0B-94C5-40A0-AE63-090A7DDB15A7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68E3E-BCD7-4399-800B-FE3B26A26A4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C5055-4640-46B4-B305-5494BB486C89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3C01-5ED6-4B1F-89E1-07122101850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94F86-0994-4DF1-875B-C8A99FA6383B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8C40-15CA-4CF3-BAC9-C306BAEA6F4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189E9-87E1-4958-8AC2-0F4664DA63C4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C0C78-BC2B-4121-9E40-AF087302B47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535CE2D0-D8EE-4FD8-968D-91A33DEC188A}" type="datetimeFigureOut">
              <a:rPr lang="zh-CN" altLang="en-US"/>
              <a:t>18.3.8.Thursday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A802-1FD5-483B-96C4-C0E6018F35A7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AECFC-BB02-4C4D-B3A1-92431C5CC968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ACD8-3D5E-433F-8261-19CD3E825EF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16CD-9A76-4858-930A-66EDDE2FC150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08BD6-256D-4E7C-9220-E9A905A9D77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FC6CB-415A-48DE-967E-155AB1AB2D9B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A3254-0E22-46AF-B96B-285ADDA98A6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144" y="4407138"/>
            <a:ext cx="103600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144" y="2906713"/>
            <a:ext cx="103600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F1B789A6-5FF8-4A0C-AE3A-70F818ABB186}" type="datetimeFigureOut">
              <a:rPr lang="zh-CN" altLang="en-US"/>
              <a:t>18.3.8.Thursday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DBDB3-C5C0-473D-91CC-3D4020F994D6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19" y="1600206"/>
            <a:ext cx="54070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600206"/>
            <a:ext cx="54086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65E4A2C7-B43D-4F80-BF46-FCD7C9945785}" type="datetimeFigureOut">
              <a:rPr lang="zh-CN" altLang="en-US"/>
              <a:t>18.3.8.Thursday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EEE51-E1A4-487D-BCA0-BCCA7743D033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"/>
            <a:ext cx="12187238" cy="6856620"/>
          </a:xfrm>
          <a:prstGeom prst="rect">
            <a:avLst/>
          </a:prstGeom>
        </p:spPr>
      </p:pic>
      <p:pic>
        <p:nvPicPr>
          <p:cNvPr id="4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gray">
          <a:xfrm>
            <a:off x="462088" y="474236"/>
            <a:ext cx="1774816" cy="380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5" name="矩形 4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Layout">
    <p:bg bwMode="gray"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7" r="3431" b="2608"/>
          <a:stretch>
            <a:fillRect/>
          </a:stretch>
        </p:blipFill>
        <p:spPr>
          <a:xfrm>
            <a:off x="0" y="-7783"/>
            <a:ext cx="12216796" cy="6873565"/>
          </a:xfrm>
          <a:prstGeom prst="rect">
            <a:avLst/>
          </a:prstGeom>
        </p:spPr>
      </p:pic>
      <p:sp>
        <p:nvSpPr>
          <p:cNvPr id="19" name="Dark gradation top"/>
          <p:cNvSpPr/>
          <p:nvPr userDrawn="1"/>
        </p:nvSpPr>
        <p:spPr bwMode="gray">
          <a:xfrm>
            <a:off x="0" y="-7783"/>
            <a:ext cx="12101495" cy="656860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40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 bwMode="gray">
          <a:xfrm>
            <a:off x="269135" y="2084172"/>
            <a:ext cx="5899157" cy="3586208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578" y="2084171"/>
            <a:ext cx="5900714" cy="206206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135" y="4146242"/>
            <a:ext cx="5899157" cy="1524136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1" name="MS logo white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 bwMode="gray">
          <a:xfrm>
            <a:off x="449147" y="6061766"/>
            <a:ext cx="1521809" cy="326167"/>
          </a:xfrm>
          <a:prstGeom prst="rect">
            <a:avLst/>
          </a:prstGeom>
        </p:spPr>
      </p:pic>
      <p:sp>
        <p:nvSpPr>
          <p:cNvPr id="12" name="矩形 11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0998" y="3877271"/>
            <a:ext cx="627096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3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198" y="2075840"/>
            <a:ext cx="8064608" cy="1801436"/>
          </a:xfrm>
          <a:noFill/>
        </p:spPr>
        <p:txBody>
          <a:bodyPr lIns="146304" tIns="91440" rIns="146304" bIns="91440" anchor="t" anchorCtr="0"/>
          <a:lstStyle>
            <a:lvl1pPr>
              <a:defRPr sz="5880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8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gray">
          <a:xfrm>
            <a:off x="449147" y="6061766"/>
            <a:ext cx="1521809" cy="326167"/>
          </a:xfrm>
          <a:prstGeom prst="rect">
            <a:avLst/>
          </a:prstGeom>
        </p:spPr>
      </p:pic>
      <p:sp>
        <p:nvSpPr>
          <p:cNvPr id="7" name="矩形 6">
            <a:hlinkClick r:id="rId4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269134" y="2084172"/>
            <a:ext cx="8064672" cy="3586208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197" y="2084187"/>
            <a:ext cx="8064609" cy="1793090"/>
          </a:xfrm>
          <a:noFill/>
        </p:spPr>
        <p:txBody>
          <a:bodyPr lIns="146304" tIns="91440" rIns="146304" bIns="91440" anchor="t" anchorCtr="0"/>
          <a:lstStyle>
            <a:lvl1pPr>
              <a:defRPr sz="5880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196" y="3878574"/>
            <a:ext cx="8064610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30" spc="0" baseline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9147" y="6061766"/>
            <a:ext cx="1521809" cy="326167"/>
          </a:xfrm>
          <a:prstGeom prst="rect">
            <a:avLst/>
          </a:prstGeom>
        </p:spPr>
      </p:pic>
      <p:sp>
        <p:nvSpPr>
          <p:cNvPr id="10" name="矩形 9">
            <a:hlinkClick r:id="rId4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197" y="1187644"/>
            <a:ext cx="8064609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6" y="1186356"/>
            <a:ext cx="8064671" cy="2697988"/>
          </a:xfrm>
          <a:noFill/>
        </p:spPr>
        <p:txBody>
          <a:bodyPr tIns="91440" bIns="91440" anchor="t" anchorCtr="0"/>
          <a:lstStyle>
            <a:lvl1pPr>
              <a:defRPr sz="7055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135" y="3877277"/>
            <a:ext cx="8064661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30" spc="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4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4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308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308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0C12C4BC-0F5E-45F7-94A5-2462220B8F8C}" type="datetimeFigureOut">
              <a:rPr lang="zh-CN" altLang="en-US"/>
              <a:t>18.3.8.Thursday</a:t>
            </a:fld>
            <a:endParaRPr 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7A08D-BE10-4EE4-8699-98B048B532C9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197" y="1187644"/>
            <a:ext cx="8064609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6" y="1186356"/>
            <a:ext cx="8064671" cy="2697988"/>
          </a:xfrm>
          <a:noFill/>
        </p:spPr>
        <p:txBody>
          <a:bodyPr tIns="91440" bIns="91440" anchor="t" anchorCtr="0"/>
          <a:lstStyle>
            <a:lvl1pPr>
              <a:defRPr sz="7055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>
              <a:defRPr sz="8625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>
              <a:defRPr sz="8625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5" b="0" kern="1200" cap="none" spc="-98" baseline="0" dirty="0">
                <a:ln w="3175">
                  <a:noFill/>
                </a:ln>
                <a:gradFill>
                  <a:gsLst>
                    <a:gs pos="84828">
                      <a:srgbClr val="FFFFFF"/>
                    </a:gs>
                    <a:gs pos="59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5" b="0" kern="1200" cap="none" spc="-98" baseline="0" dirty="0">
                <a:ln w="3175">
                  <a:noFill/>
                </a:ln>
                <a:gradFill>
                  <a:gsLst>
                    <a:gs pos="83448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135" y="1189176"/>
            <a:ext cx="11651288" cy="2018835"/>
          </a:xfrm>
        </p:spPr>
        <p:txBody>
          <a:bodyPr/>
          <a:lstStyle>
            <a:lvl1pPr marL="0" indent="0">
              <a:buNone/>
              <a:defRPr/>
            </a:lvl1pPr>
            <a:lvl2pPr marL="27940" indent="0">
              <a:buNone/>
              <a:defRPr sz="1960"/>
            </a:lvl2pPr>
            <a:lvl3pPr marL="219075" indent="0">
              <a:buNone/>
              <a:defRPr sz="1960"/>
            </a:lvl3pPr>
            <a:lvl4pPr marL="466725" indent="0">
              <a:buNone/>
              <a:defRPr sz="1765"/>
            </a:lvl4pPr>
            <a:lvl5pPr marL="725170" indent="0">
              <a:buNone/>
              <a:defRPr sz="176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135" y="1189176"/>
            <a:ext cx="11651288" cy="201883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2pPr marL="27940" indent="0">
              <a:buNone/>
              <a:defRPr sz="1960"/>
            </a:lvl2pPr>
            <a:lvl3pPr marL="219075" indent="0">
              <a:buNone/>
              <a:defRPr sz="1960"/>
            </a:lvl3pPr>
            <a:lvl4pPr marL="466725" indent="0">
              <a:buNone/>
              <a:defRPr sz="1765"/>
            </a:lvl4pPr>
            <a:lvl5pPr marL="725170" indent="0">
              <a:buNone/>
              <a:defRPr sz="176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4" y="1189177"/>
            <a:ext cx="11648971" cy="2184808"/>
          </a:xfrm>
        </p:spPr>
        <p:txBody>
          <a:bodyPr>
            <a:spAutoFit/>
          </a:bodyPr>
          <a:lstStyle>
            <a:lvl3pPr>
              <a:defRPr sz="2350"/>
            </a:lvl3pPr>
            <a:lvl4pPr>
              <a:defRPr sz="1960"/>
            </a:lvl4pPr>
            <a:lvl5pPr>
              <a:defRPr sz="196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or bullet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4" y="1189177"/>
            <a:ext cx="11648971" cy="2184808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3pPr>
              <a:defRPr sz="2350"/>
            </a:lvl3pPr>
            <a:lvl4pPr>
              <a:defRPr sz="1960"/>
            </a:lvl4pPr>
            <a:lvl5pPr>
              <a:defRPr sz="196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48914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30"/>
            </a:lvl1pPr>
            <a:lvl2pPr marL="0" indent="0">
              <a:buNone/>
              <a:defRPr sz="1960"/>
            </a:lvl2pPr>
            <a:lvl3pPr marL="227330" indent="0" defTabSz="-635">
              <a:buNone/>
              <a:defRPr sz="1960"/>
            </a:lvl3pPr>
            <a:lvl4pPr marL="451485" indent="0">
              <a:buNone/>
              <a:defRPr/>
            </a:lvl4pPr>
            <a:lvl5pPr marL="671830" indent="0" defTabSz="-635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48914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30"/>
            </a:lvl1pPr>
            <a:lvl2pPr marL="0" indent="0">
              <a:buNone/>
              <a:defRPr sz="1960"/>
            </a:lvl2pPr>
            <a:lvl3pPr marL="227330" indent="0" defTabSz="-635">
              <a:buNone/>
              <a:defRPr sz="1960"/>
            </a:lvl3pPr>
            <a:lvl4pPr marL="451485" indent="0">
              <a:buNone/>
              <a:defRPr/>
            </a:lvl4pPr>
            <a:lvl5pPr marL="671830" indent="0" defTabSz="-635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A66FBFAF-E88E-4AFF-906B-510E8E872FF2}" type="datetimeFigureOut">
              <a:rPr lang="zh-CN" altLang="en-US"/>
              <a:t>18.3.8.Thursday</a:t>
            </a:fld>
            <a:endParaRPr 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BBAE2-5AAB-4FB0-AEC2-B3E096B10366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30">
                <a:solidFill>
                  <a:schemeClr val="tx1"/>
                </a:solidFill>
              </a:defRPr>
            </a:lvl1pPr>
            <a:lvl2pPr marL="0" indent="0">
              <a:buNone/>
              <a:defRPr sz="1960"/>
            </a:lvl2pPr>
            <a:lvl3pPr marL="227330" indent="0" defTabSz="-635">
              <a:buNone/>
              <a:defRPr sz="1960"/>
            </a:lvl3pPr>
            <a:lvl4pPr marL="451485" indent="0">
              <a:buNone/>
              <a:defRPr/>
            </a:lvl4pPr>
            <a:lvl5pPr marL="671830" indent="0" defTabSz="-635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30">
                <a:solidFill>
                  <a:schemeClr val="tx1"/>
                </a:solidFill>
              </a:defRPr>
            </a:lvl1pPr>
            <a:lvl2pPr marL="0" indent="0">
              <a:buNone/>
              <a:defRPr sz="1960"/>
            </a:lvl2pPr>
            <a:lvl3pPr marL="227330" indent="0" defTabSz="-635">
              <a:buNone/>
              <a:defRPr sz="1960"/>
            </a:lvl3pPr>
            <a:lvl4pPr marL="451485" indent="0">
              <a:buNone/>
              <a:defRPr/>
            </a:lvl4pPr>
            <a:lvl5pPr marL="671830" indent="0" defTabSz="-635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1"/>
              </a:buClr>
              <a:buFontTx/>
              <a:buBlip>
                <a:blip r:embed="rId2"/>
              </a:buBlip>
              <a:defRPr sz="3530"/>
            </a:lvl1pPr>
            <a:lvl2pPr marL="520700" indent="-228600">
              <a:defRPr sz="2350"/>
            </a:lvl2pPr>
            <a:lvl3pPr marL="685800" indent="-165100" defTabSz="-635">
              <a:defRPr sz="1960"/>
            </a:lvl3pPr>
            <a:lvl4pPr marL="863600" indent="-177800">
              <a:defRPr/>
            </a:lvl4pPr>
            <a:lvl5pPr marL="1028700" indent="-165100" defTabSz="-63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1"/>
              </a:buClr>
              <a:buFontTx/>
              <a:buBlip>
                <a:blip r:embed="rId2"/>
              </a:buBlip>
              <a:defRPr sz="3530"/>
            </a:lvl1pPr>
            <a:lvl2pPr marL="520700" indent="-228600">
              <a:defRPr sz="2350"/>
            </a:lvl2pPr>
            <a:lvl3pPr marL="685800" indent="-165100" defTabSz="-635">
              <a:defRPr sz="1960"/>
            </a:lvl3pPr>
            <a:lvl4pPr marL="863600" indent="-177800">
              <a:defRPr/>
            </a:lvl4pPr>
            <a:lvl5pPr marL="1028700" indent="-165100" defTabSz="-63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Bullet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2"/>
              </a:buClr>
              <a:buFontTx/>
              <a:buBlip>
                <a:blip r:embed="rId2"/>
              </a:buBlip>
              <a:defRPr sz="3530">
                <a:solidFill>
                  <a:schemeClr val="tx1"/>
                </a:solidFill>
              </a:defRPr>
            </a:lvl1pPr>
            <a:lvl2pPr marL="520700" indent="-228600">
              <a:defRPr sz="2350"/>
            </a:lvl2pPr>
            <a:lvl3pPr marL="685800" indent="-165100" defTabSz="-635">
              <a:defRPr sz="1960"/>
            </a:lvl3pPr>
            <a:lvl4pPr marL="863600" indent="-177800">
              <a:defRPr/>
            </a:lvl4pPr>
            <a:lvl5pPr marL="1028700" indent="-165100" defTabSz="-63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2"/>
              </a:buClr>
              <a:buFontTx/>
              <a:buBlip>
                <a:blip r:embed="rId2"/>
              </a:buBlip>
              <a:defRPr sz="3530">
                <a:solidFill>
                  <a:schemeClr val="tx1"/>
                </a:solidFill>
              </a:defRPr>
            </a:lvl1pPr>
            <a:lvl2pPr marL="520700" indent="-228600">
              <a:defRPr sz="2350"/>
            </a:lvl2pPr>
            <a:lvl3pPr marL="685800" indent="-165100" defTabSz="-635">
              <a:defRPr sz="1960"/>
            </a:lvl3pPr>
            <a:lvl4pPr marL="863600" indent="-177800">
              <a:defRPr/>
            </a:lvl4pPr>
            <a:lvl5pPr marL="1028700" indent="-165100" defTabSz="-63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913" y="1187621"/>
            <a:ext cx="11651288" cy="899665"/>
          </a:xfrm>
        </p:spPr>
        <p:txBody>
          <a:bodyPr/>
          <a:lstStyle>
            <a:lvl1pPr>
              <a:defRPr sz="705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875" y="2084173"/>
            <a:ext cx="8055081" cy="1793104"/>
          </a:xfrm>
        </p:spPr>
        <p:txBody>
          <a:bodyPr/>
          <a:lstStyle>
            <a:lvl1pPr>
              <a:defRPr sz="588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_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875" y="2084173"/>
            <a:ext cx="8055081" cy="1793104"/>
          </a:xfrm>
        </p:spPr>
        <p:txBody>
          <a:bodyPr/>
          <a:lstStyle>
            <a:lvl1pPr>
              <a:defRPr sz="588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209" y="1178349"/>
            <a:ext cx="9856821" cy="899665"/>
          </a:xfrm>
        </p:spPr>
        <p:txBody>
          <a:bodyPr/>
          <a:lstStyle>
            <a:lvl1pPr marL="228600" indent="-228600">
              <a:defRPr sz="5880" baseline="0"/>
            </a:lvl1pPr>
          </a:lstStyle>
          <a:p>
            <a:r>
              <a:rPr lang="en-US" dirty="0"/>
              <a:t>“Sample quote goes here. Design is easier than it looks, and more important than it seems.”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5582" y="5025984"/>
            <a:ext cx="5376448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5" baseline="0">
                <a:latin typeface="+mj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Accent Colo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209" y="2084173"/>
            <a:ext cx="9856821" cy="899665"/>
          </a:xfrm>
        </p:spPr>
        <p:txBody>
          <a:bodyPr/>
          <a:lstStyle>
            <a:lvl1pPr marL="276860" indent="-276860" defTabSz="-635">
              <a:tabLst>
                <a:tab pos="276860" algn="l"/>
              </a:tabLst>
              <a:defRPr sz="5880" baseline="0"/>
            </a:lvl1pPr>
          </a:lstStyle>
          <a:p>
            <a:r>
              <a:rPr lang="en-US" dirty="0"/>
              <a:t>“	Add a quote here. Design is easier than it looks, and more important than it seems.”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5582" y="4773813"/>
            <a:ext cx="5376448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5" baseline="0">
                <a:latin typeface="+mj-lt"/>
              </a:defRPr>
            </a:lvl1pPr>
          </a:lstStyle>
          <a:p>
            <a:pPr lvl="0"/>
            <a:r>
              <a:rPr lang="en-US" dirty="0"/>
              <a:t>Author’s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49A39D9B-1891-4C42-A197-8B4F8CFC59C1}" type="datetimeFigureOut">
              <a:rPr lang="zh-CN" altLang="en-US"/>
              <a:t>18.3.8.Thursday</a:t>
            </a:fld>
            <a:endParaRPr 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8239B-EB28-4ADF-A765-EAB3BA8B4CFB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&amp; 3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6913" y="2383023"/>
            <a:ext cx="11648971" cy="914360"/>
          </a:xfrm>
        </p:spPr>
        <p:txBody>
          <a:bodyPr/>
          <a:lstStyle>
            <a:lvl1pPr marL="0" indent="0">
              <a:buNone/>
              <a:defRPr sz="529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0"/>
            </a:lvl2pPr>
            <a:lvl3pPr marL="224155" indent="0">
              <a:buNone/>
              <a:defRPr/>
            </a:lvl3pPr>
            <a:lvl4pPr marL="448310" indent="0">
              <a:buNone/>
              <a:defRPr/>
            </a:lvl4pPr>
            <a:lvl5pPr marL="67183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6913" y="1187621"/>
            <a:ext cx="11651288" cy="899665"/>
          </a:xfrm>
        </p:spPr>
        <p:txBody>
          <a:bodyPr/>
          <a:lstStyle>
            <a:lvl1pPr>
              <a:defRPr sz="705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-50 Right Photo Layout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135" y="2095970"/>
            <a:ext cx="5376448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736" y="4773829"/>
            <a:ext cx="5375114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invGray">
          <a:xfrm>
            <a:off x="448038" y="6061766"/>
            <a:ext cx="1521809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>
            <a:fillRect/>
          </a:stretch>
        </p:blipFill>
        <p:spPr>
          <a:xfrm>
            <a:off x="6168291" y="0"/>
            <a:ext cx="6048504" cy="6858000"/>
          </a:xfrm>
          <a:prstGeom prst="rect">
            <a:avLst/>
          </a:prstGeom>
        </p:spPr>
      </p:pic>
      <p:sp>
        <p:nvSpPr>
          <p:cNvPr id="9" name="矩形 8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矩形 10">
            <a:hlinkClick r:id="rId5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_02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135" y="2095970"/>
            <a:ext cx="5376448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736" y="4773829"/>
            <a:ext cx="5375114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invGray">
          <a:xfrm>
            <a:off x="448038" y="6061766"/>
            <a:ext cx="1521809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>
            <a:fillRect/>
          </a:stretch>
        </p:blipFill>
        <p:spPr>
          <a:xfrm>
            <a:off x="6168291" y="0"/>
            <a:ext cx="6048504" cy="6858000"/>
          </a:xfrm>
          <a:prstGeom prst="rect">
            <a:avLst/>
          </a:prstGeom>
        </p:spPr>
      </p:pic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" t="26090" r="67" b="-1"/>
          <a:stretch>
            <a:fillRect/>
          </a:stretch>
        </p:blipFill>
        <p:spPr>
          <a:xfrm>
            <a:off x="6144598" y="-7783"/>
            <a:ext cx="6072198" cy="6873565"/>
          </a:xfrm>
          <a:prstGeom prst="rect">
            <a:avLst/>
          </a:prstGeom>
        </p:spPr>
      </p:pic>
      <p:sp>
        <p:nvSpPr>
          <p:cNvPr id="11" name="矩形 10">
            <a:hlinkClick r:id="rId6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_03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135" y="2095970"/>
            <a:ext cx="5376448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736" y="4773829"/>
            <a:ext cx="5375114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invGray">
          <a:xfrm>
            <a:off x="448038" y="6061766"/>
            <a:ext cx="1521809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14" r="36245" b="-114"/>
          <a:stretch>
            <a:fillRect/>
          </a:stretch>
        </p:blipFill>
        <p:spPr>
          <a:xfrm>
            <a:off x="6168291" y="1"/>
            <a:ext cx="6048505" cy="6857999"/>
          </a:xfrm>
          <a:prstGeom prst="rect">
            <a:avLst/>
          </a:prstGeom>
        </p:spPr>
      </p:pic>
      <p:sp>
        <p:nvSpPr>
          <p:cNvPr id="9" name="矩形 8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87238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4" tIns="45704" rIns="45704" bIns="45704" numCol="1" spcCol="0" rtlCol="0" fromWordArt="0" anchor="ctr" anchorCtr="0" forceAA="0" compatLnSpc="1">
            <a:noAutofit/>
          </a:bodyPr>
          <a:lstStyle/>
          <a:p>
            <a:pPr algn="ctr" defTabSz="913765" eaLnBrk="1" hangingPunct="1"/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134" y="1192415"/>
            <a:ext cx="11648970" cy="2089751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1pPr>
            <a:lvl2pPr marL="33972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2pPr>
            <a:lvl3pPr marL="57277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3pPr>
            <a:lvl4pPr marL="79819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4pPr>
            <a:lvl5pPr marL="102997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19" y="273050"/>
            <a:ext cx="401002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4088" y="273288"/>
            <a:ext cx="68135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19" y="1435103"/>
            <a:ext cx="401002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E6EF08B6-CD78-42C0-BB18-E241A6B9289C}" type="datetimeFigureOut">
              <a:rPr lang="zh-CN" altLang="en-US"/>
              <a:t>18.3.8.Thursday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4C2B1-A450-4F67-8FF5-DC4C4C5F3AFE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134" y="1189177"/>
            <a:ext cx="11648971" cy="2396047"/>
          </a:xfrm>
          <a:prstGeom prst="rect">
            <a:avLst/>
          </a:prstGeom>
        </p:spPr>
        <p:txBody>
          <a:bodyPr/>
          <a:lstStyle>
            <a:lvl1pPr marL="284480" indent="-284480">
              <a:buClr>
                <a:schemeClr val="tx1"/>
              </a:buClr>
              <a:buSzPct val="90000"/>
              <a:buFont typeface="Wingdings" pitchFamily="2" charset="2"/>
              <a:buChar char="§"/>
              <a:defRPr sz="353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070" indent="-275590">
              <a:buClr>
                <a:schemeClr val="tx1"/>
              </a:buClr>
              <a:buSzPct val="90000"/>
              <a:buFont typeface="Wingdings" pitchFamily="2" charset="2"/>
              <a:buChar char="§"/>
              <a:defRPr sz="313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550" indent="-284480">
              <a:buClr>
                <a:schemeClr val="tx1"/>
              </a:buClr>
              <a:buSzPct val="90000"/>
              <a:buFont typeface="Wingdings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705" indent="-224155">
              <a:buClr>
                <a:schemeClr val="tx1"/>
              </a:buClr>
              <a:buSzPct val="90000"/>
              <a:buFont typeface="Wingdings" pitchFamily="2" charset="2"/>
              <a:buChar char="§"/>
              <a:defRPr sz="235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860" indent="-224155">
              <a:buClr>
                <a:schemeClr val="tx1"/>
              </a:buClr>
              <a:buSzPct val="90000"/>
              <a:buFont typeface="Wingdings" pitchFamily="2" charset="2"/>
              <a:buChar char="§"/>
              <a:defRPr sz="196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87239" cy="619125"/>
          </a:xfrm>
          <a:prstGeom prst="rect">
            <a:avLst/>
          </a:prstGeom>
          <a:solidFill>
            <a:srgbClr val="FFFC9E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5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134" y="1189177"/>
            <a:ext cx="11648971" cy="2396047"/>
          </a:xfrm>
          <a:prstGeom prst="rect">
            <a:avLst/>
          </a:prstGeom>
        </p:spPr>
        <p:txBody>
          <a:bodyPr/>
          <a:lstStyle>
            <a:lvl1pPr marL="284480" indent="-284480">
              <a:buClr>
                <a:schemeClr val="tx1"/>
              </a:buClr>
              <a:buSzPct val="90000"/>
              <a:buFont typeface="Wingdings" pitchFamily="2" charset="2"/>
              <a:buChar char="§"/>
              <a:defRPr sz="353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070" indent="-275590">
              <a:buClr>
                <a:schemeClr val="tx1"/>
              </a:buClr>
              <a:buSzPct val="90000"/>
              <a:buFont typeface="Wingdings" pitchFamily="2" charset="2"/>
              <a:buChar char="§"/>
              <a:defRPr sz="313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550" indent="-284480">
              <a:buClr>
                <a:schemeClr val="tx1"/>
              </a:buClr>
              <a:buSzPct val="90000"/>
              <a:buFont typeface="Wingdings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705" indent="-224155">
              <a:buClr>
                <a:schemeClr val="tx1"/>
              </a:buClr>
              <a:buSzPct val="90000"/>
              <a:buFont typeface="Wingdings" pitchFamily="2" charset="2"/>
              <a:buChar char="§"/>
              <a:defRPr sz="235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860" indent="-224155">
              <a:buClr>
                <a:schemeClr val="tx1"/>
              </a:buClr>
              <a:buSzPct val="90000"/>
              <a:buFont typeface="Wingdings" pitchFamily="2" charset="2"/>
              <a:buChar char="§"/>
              <a:defRPr sz="196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20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20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20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53D21B2F-F0AA-416D-A8C6-BA9A01212F38}" type="datetimeFigureOut">
              <a:rPr lang="zh-CN" altLang="en-US"/>
              <a:t>18.3.8.Thursday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36A0A-E37F-4F1E-8CC9-AA493BEB3A38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2B5C2-5AC1-47D3-8AFE-8D42B4F74E4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18.3.8.Thursday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4E96-3B7F-4EC1-8053-911AB06294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42D1D-1397-47C0-8565-39422B1B1D1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18.3.8.Thursday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A360-4CD2-4A6A-90C3-32461906AC3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EC09-1800-40E4-BEC6-A7B12C75CE9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18.3.8.Thursday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1528-C3EE-4B94-95D1-6C38D9F6D59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5547A-15BF-4998-8038-8CCF4B9BE5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18.3.8.Thursday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BAA2-7C26-49DC-84B8-08F30D2A13F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B4F0B-94C5-40A0-AE63-090A7DDB15A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18.3.8.Thursday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68E3E-BCD7-4399-800B-FE3B26A26A4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C5055-4640-46B4-B305-5494BB486C8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18.3.8.Thursday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3C01-5ED6-4B1F-89E1-07122101850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94F86-0994-4DF1-875B-C8A99FA6383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18.3.8.Thursday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8C40-15CA-4CF3-BAC9-C306BAEA6F4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0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hyperlink" Target="http://www.rapidbbs.cn/" TargetMode="Externa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2.png"/><Relationship Id="rId1" Type="http://schemas.openxmlformats.org/officeDocument/2006/relationships/theme" Target="../theme/theme7.xml"/><Relationship Id="rId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68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6" rIns="91291" bIns="45646" numCol="1" anchor="ctr" anchorCtr="0" compatLnSpc="1"/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680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6" rIns="91291" bIns="45646" numCol="1" anchor="t" anchorCtr="0" compatLnSpc="1"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32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6" rIns="91291" bIns="45646" numCol="1" anchor="ctr" anchorCtr="0" compatLnSpc="1"/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A2941FAB-E9FB-466E-8BF6-C44A65EE8704}" type="datetimeFigureOut">
              <a:rPr lang="zh-CN" altLang="en-US"/>
              <a:t>18.3.8.Thursday</a:t>
            </a:fld>
            <a:endParaRPr 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013" y="6356350"/>
            <a:ext cx="38592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6" rIns="91291" bIns="45646" numCol="1" anchor="ctr" anchorCtr="0" compatLnSpc="1"/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4425" y="6356350"/>
            <a:ext cx="28432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6" rIns="91291" bIns="45646" numCol="1" anchor="ctr" anchorCtr="0" compatLnSpc="1"/>
          <a:lstStyle>
            <a:lvl1pPr algn="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F748C49-66F6-4CEF-B8F6-48A7C9FB0AC7}" type="slidenum">
              <a:rPr lang="zh-CN" altLang="en-US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1630" indent="-34163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448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39825" indent="-22733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7025" indent="-22733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2955" indent="-22733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0155" indent="-22733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7355" indent="-22733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4555" indent="-22733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1755" indent="-22733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02DB-C9EE-41E1-B565-9A30DBDE8093}" type="datetimeFigureOut">
              <a:rPr lang="zh-CN" altLang="en-US" smtClean="0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3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425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046" y="228605"/>
            <a:ext cx="11147561" cy="77535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220" y="1447929"/>
            <a:ext cx="11147560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9" r:id="rId5"/>
    <p:sldLayoutId id="2147483790" r:id="rId6"/>
  </p:sldLayoutIdLst>
  <p:transition>
    <p:fade/>
  </p:transition>
  <p:hf sldNum="0" hdr="0" dt="0"/>
  <p:txStyles>
    <p:titleStyle>
      <a:lvl1pPr algn="l" defTabSz="897255" rtl="0" eaLnBrk="1" latinLnBrk="0" hangingPunct="1">
        <a:lnSpc>
          <a:spcPct val="90000"/>
        </a:lnSpc>
        <a:spcBef>
          <a:spcPct val="0"/>
        </a:spcBef>
        <a:buNone/>
        <a:defRPr lang="en-US" sz="5470" b="0" kern="1200" cap="none" spc="-99" baseline="0" dirty="0" smtClean="0">
          <a:ln w="3175">
            <a:noFill/>
          </a:ln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effectLst/>
          <a:latin typeface="Segoe UI Light" pitchFamily="34" charset="0"/>
          <a:ea typeface="+mn-ea"/>
          <a:cs typeface="Arial" charset="0"/>
        </a:defRPr>
      </a:lvl1pPr>
    </p:titleStyle>
    <p:bodyStyle>
      <a:lvl1pPr marL="339725" indent="-339725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312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1pPr>
      <a:lvl2pPr marL="619125" indent="-278765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tabLst>
          <a:tab pos="618490" algn="l"/>
        </a:tabLst>
        <a:defRPr sz="273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2pPr>
      <a:lvl3pPr marL="897890" indent="-278765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234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3pPr>
      <a:lvl4pPr marL="1456055" indent="-219710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tabLst>
          <a:tab pos="897255" algn="l"/>
        </a:tabLst>
        <a:defRPr sz="195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4pPr>
      <a:lvl5pPr marL="1682115" indent="-226060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195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5pPr>
      <a:lvl6pPr marL="2468880" indent="-224155" algn="l" defTabSz="897255" rtl="0" eaLnBrk="1" latinLnBrk="0" hangingPunct="1">
        <a:spcBef>
          <a:spcPct val="20000"/>
        </a:spcBef>
        <a:buFont typeface="Arial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6pPr>
      <a:lvl7pPr marL="2917825" indent="-224155" algn="l" defTabSz="897255" rtl="0" eaLnBrk="1" latinLnBrk="0" hangingPunct="1">
        <a:spcBef>
          <a:spcPct val="20000"/>
        </a:spcBef>
        <a:buFont typeface="Arial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7pPr>
      <a:lvl8pPr marL="3366770" indent="-224155" algn="l" defTabSz="897255" rtl="0" eaLnBrk="1" latinLnBrk="0" hangingPunct="1">
        <a:spcBef>
          <a:spcPct val="20000"/>
        </a:spcBef>
        <a:buFont typeface="Arial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8pPr>
      <a:lvl9pPr marL="3815715" indent="-224155" algn="l" defTabSz="897255" rtl="0" eaLnBrk="1" latinLnBrk="0" hangingPunct="1">
        <a:spcBef>
          <a:spcPct val="20000"/>
        </a:spcBef>
        <a:buFont typeface="Arial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1pPr>
      <a:lvl2pPr marL="44894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2pPr>
      <a:lvl3pPr marL="89789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3pPr>
      <a:lvl4pPr marL="134683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4pPr>
      <a:lvl5pPr marL="179578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2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6pPr>
      <a:lvl7pPr marL="269367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7pPr>
      <a:lvl8pPr marL="314261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8pPr>
      <a:lvl9pPr marL="359092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08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717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08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DAE75E-5ED5-4C5B-B643-9BDE0C498192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3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425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57F4A3-2280-4200-A5B9-49B908D89070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矩形 1"/>
          <p:cNvSpPr>
            <a:spLocks noChangeArrowheads="1"/>
          </p:cNvSpPr>
          <p:nvPr userDrawn="1"/>
        </p:nvSpPr>
        <p:spPr bwMode="auto">
          <a:xfrm>
            <a:off x="0" y="0"/>
            <a:ext cx="12187238" cy="7572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itchFamily="34" charset="-122"/>
            </a:endParaRPr>
          </a:p>
        </p:txBody>
      </p:sp>
      <p:sp>
        <p:nvSpPr>
          <p:cNvPr id="8195" name="矩形 2"/>
          <p:cNvSpPr>
            <a:spLocks noChangeArrowheads="1"/>
          </p:cNvSpPr>
          <p:nvPr userDrawn="1"/>
        </p:nvSpPr>
        <p:spPr bwMode="auto">
          <a:xfrm>
            <a:off x="0" y="6100763"/>
            <a:ext cx="12187238" cy="7572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2pPr>
      <a:lvl3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3pPr>
      <a:lvl4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4pPr>
      <a:lvl5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9pPr>
    </p:titleStyle>
    <p:bodyStyle>
      <a:lvl1pPr marL="227330" indent="-227330" algn="l" defTabSz="9124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1"/>
          <p:cNvSpPr>
            <a:spLocks noChangeArrowheads="1"/>
          </p:cNvSpPr>
          <p:nvPr userDrawn="1"/>
        </p:nvSpPr>
        <p:spPr bwMode="auto">
          <a:xfrm>
            <a:off x="0" y="0"/>
            <a:ext cx="12187238" cy="7572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itchFamily="34" charset="-122"/>
            </a:endParaRPr>
          </a:p>
        </p:txBody>
      </p:sp>
      <p:sp>
        <p:nvSpPr>
          <p:cNvPr id="9219" name="矩形 2"/>
          <p:cNvSpPr>
            <a:spLocks noChangeArrowheads="1"/>
          </p:cNvSpPr>
          <p:nvPr userDrawn="1"/>
        </p:nvSpPr>
        <p:spPr bwMode="auto">
          <a:xfrm>
            <a:off x="0" y="6100763"/>
            <a:ext cx="12187238" cy="7572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2pPr>
      <a:lvl3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3pPr>
      <a:lvl4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4pPr>
      <a:lvl5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9pPr>
    </p:titleStyle>
    <p:bodyStyle>
      <a:lvl1pPr marL="227330" indent="-227330" algn="l" defTabSz="9124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35" y="289511"/>
            <a:ext cx="1165128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36" y="1189178"/>
            <a:ext cx="11648969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0195" y="1906491"/>
            <a:ext cx="4214127" cy="401147"/>
          </a:xfrm>
          <a:prstGeom prst="rect">
            <a:avLst/>
          </a:prstGeom>
        </p:spPr>
      </p:pic>
      <p:sp>
        <p:nvSpPr>
          <p:cNvPr id="6" name="矩形 5">
            <a:hlinkClick r:id="rId40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</p:sldLayoutIdLst>
  <p:transition>
    <p:fade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lang="en-US" sz="5290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5915" marR="0" indent="-33591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70" marR="0" indent="-236220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225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38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190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>
            <a:spLocks noChangeArrowheads="1"/>
          </p:cNvSpPr>
          <p:nvPr userDrawn="1"/>
        </p:nvSpPr>
        <p:spPr bwMode="auto">
          <a:xfrm>
            <a:off x="0" y="0"/>
            <a:ext cx="12187238" cy="7572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itchFamily="34" charset="-122"/>
            </a:endParaRPr>
          </a:p>
        </p:txBody>
      </p:sp>
      <p:sp>
        <p:nvSpPr>
          <p:cNvPr id="3075" name="矩形 2"/>
          <p:cNvSpPr>
            <a:spLocks noChangeArrowheads="1"/>
          </p:cNvSpPr>
          <p:nvPr userDrawn="1"/>
        </p:nvSpPr>
        <p:spPr bwMode="auto">
          <a:xfrm>
            <a:off x="0" y="6100763"/>
            <a:ext cx="12187238" cy="7572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2pPr>
      <a:lvl3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3pPr>
      <a:lvl4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4pPr>
      <a:lvl5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itchFamily="34" charset="-122"/>
        </a:defRPr>
      </a:lvl9pPr>
    </p:titleStyle>
    <p:bodyStyle>
      <a:lvl1pPr marL="227330" indent="-227330" algn="l" defTabSz="9124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35" y="289511"/>
            <a:ext cx="1165128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36" y="1189178"/>
            <a:ext cx="11648969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0195" y="1906491"/>
            <a:ext cx="4214127" cy="401147"/>
          </a:xfrm>
          <a:prstGeom prst="rect">
            <a:avLst/>
          </a:prstGeom>
        </p:spPr>
      </p:pic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lang="en-US" sz="5290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5915" marR="0" indent="-33591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"/>
        </a:buBlip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70" marR="0" indent="-236220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225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38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190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08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717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08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DAE75E-5ED5-4C5B-B643-9BDE0C49819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18.3.8.Thursday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3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425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57F4A3-2280-4200-A5B9-49B908D890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837873" y="365126"/>
            <a:ext cx="1051149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7873" y="1825625"/>
            <a:ext cx="1051149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872" y="6356351"/>
            <a:ext cx="2742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</a:defRPr>
            </a:lvl1pPr>
          </a:lstStyle>
          <a:p>
            <a:pPr>
              <a:defRPr/>
            </a:pPr>
            <a:fld id="{887E7F18-F0D7-46E5-A944-5AFFBA42D3B1}" type="datetimeFigureOut">
              <a:rPr lang="zh-CN" altLang="en-US"/>
              <a:t>18.3.8.Thursday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23" y="6356351"/>
            <a:ext cx="4113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237" y="6356351"/>
            <a:ext cx="274212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宋体" pitchFamily="2" charset="-122"/>
              </a:defRPr>
            </a:lvl1pPr>
          </a:lstStyle>
          <a:p>
            <a:fld id="{E0344393-11B0-4778-B1CE-CD86EB0DDD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88" r:id="rId5"/>
    <p:sldLayoutId id="2147483778" r:id="rId6"/>
    <p:sldLayoutId id="2147483776" r:id="rId7"/>
    <p:sldLayoutId id="2147483777" r:id="rId8"/>
    <p:sldLayoutId id="2147483779" r:id="rId9"/>
    <p:sldLayoutId id="2147483780" r:id="rId10"/>
    <p:sldLayoutId id="2147483781" r:id="rId11"/>
    <p:sldLayoutId id="2147483782" r:id="rId12"/>
    <p:sldLayoutId id="214748380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6pPr>
      <a:lvl7pPr marL="9137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7pPr>
      <a:lvl8pPr marL="13709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8pPr>
      <a:lvl9pPr marL="18281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1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9.jpg"/><Relationship Id="rId5" Type="http://schemas.openxmlformats.org/officeDocument/2006/relationships/image" Target="../media/image31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1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1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58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0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78.png"/><Relationship Id="rId5" Type="http://schemas.openxmlformats.org/officeDocument/2006/relationships/hyperlink" Target="http://42.62.3.119:1828/School/show.aspx?id=2097308" TargetMode="Externa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0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77">
            <a:extLst>
              <a:ext uri="{FF2B5EF4-FFF2-40B4-BE49-F238E27FC236}">
                <a16:creationId xmlns:a16="http://schemas.microsoft.com/office/drawing/2014/main" id="{37041C30-B334-4571-A132-4AB89DF43901}"/>
              </a:ext>
            </a:extLst>
          </p:cNvPr>
          <p:cNvGrpSpPr/>
          <p:nvPr/>
        </p:nvGrpSpPr>
        <p:grpSpPr>
          <a:xfrm>
            <a:off x="0" y="8191"/>
            <a:ext cx="8757914" cy="1271706"/>
            <a:chOff x="0" y="0"/>
            <a:chExt cx="5134708" cy="954151"/>
          </a:xfrm>
        </p:grpSpPr>
        <p:sp>
          <p:nvSpPr>
            <p:cNvPr id="6" name="Shape 575">
              <a:extLst>
                <a:ext uri="{FF2B5EF4-FFF2-40B4-BE49-F238E27FC236}">
                  <a16:creationId xmlns:a16="http://schemas.microsoft.com/office/drawing/2014/main" id="{48FBB0E2-7454-4F1C-B9F3-68B96E2BDB0E}"/>
                </a:ext>
              </a:extLst>
            </p:cNvPr>
            <p:cNvSpPr/>
            <p:nvPr/>
          </p:nvSpPr>
          <p:spPr>
            <a:xfrm>
              <a:off x="0" y="0"/>
              <a:ext cx="5134708" cy="506539"/>
            </a:xfrm>
            <a:prstGeom prst="rect">
              <a:avLst/>
            </a:prstGeom>
            <a:solidFill>
              <a:srgbClr val="F44F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28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sz="3732"/>
            </a:p>
          </p:txBody>
        </p:sp>
        <p:sp>
          <p:nvSpPr>
            <p:cNvPr id="7" name="Shape 576">
              <a:extLst>
                <a:ext uri="{FF2B5EF4-FFF2-40B4-BE49-F238E27FC236}">
                  <a16:creationId xmlns:a16="http://schemas.microsoft.com/office/drawing/2014/main" id="{DCBBA277-4D70-4BF5-BDBC-80CA2F1C2BD8}"/>
                </a:ext>
              </a:extLst>
            </p:cNvPr>
            <p:cNvSpPr/>
            <p:nvPr/>
          </p:nvSpPr>
          <p:spPr>
            <a:xfrm>
              <a:off x="0" y="0"/>
              <a:ext cx="5134708" cy="954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60934" tIns="60934" rIns="60934" bIns="60934" numCol="1" anchor="t">
              <a:spAutoFit/>
            </a:bodyPr>
            <a:lstStyle/>
            <a:p>
              <a:pPr lvl="0"/>
              <a:r>
                <a:rPr sz="3732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     </a:t>
              </a:r>
              <a:r>
                <a:rPr lang="zh-CN" altLang="en-US" sz="3732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宣传片</a:t>
              </a:r>
              <a:endParaRPr sz="3732" b="1" dirty="0">
                <a:solidFill>
                  <a:srgbClr val="F44F56"/>
                </a:solidFill>
                <a:latin typeface="+mn-lt"/>
                <a:ea typeface="+mn-ea"/>
                <a:sym typeface="Helvetica"/>
              </a:endParaRPr>
            </a:p>
            <a:p>
              <a:pPr lvl="0"/>
              <a:endParaRPr sz="3732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3" name="hd">
            <a:hlinkClick r:id="" action="ppaction://media"/>
            <a:extLst>
              <a:ext uri="{FF2B5EF4-FFF2-40B4-BE49-F238E27FC236}">
                <a16:creationId xmlns:a16="http://schemas.microsoft.com/office/drawing/2014/main" id="{11A35A65-11AA-4976-A718-A95F3EF9FB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083" y="836713"/>
            <a:ext cx="985780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80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8BD905FF-3FF0-4ACA-9978-DD1C4839FEDD}"/>
              </a:ext>
            </a:extLst>
          </p:cNvPr>
          <p:cNvGrpSpPr/>
          <p:nvPr/>
        </p:nvGrpSpPr>
        <p:grpSpPr>
          <a:xfrm>
            <a:off x="4062616" y="10"/>
            <a:ext cx="4062006" cy="685799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C1A8D98-88F3-4283-AE79-7DD8949B4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4062616" y="10"/>
              <a:ext cx="4062006" cy="685799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257F2A-48C1-4288-906A-7561DC808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19" y="260648"/>
              <a:ext cx="3642850" cy="6336704"/>
            </a:xfrm>
            <a:prstGeom prst="rect">
              <a:avLst/>
            </a:prstGeom>
          </p:spPr>
        </p:pic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80FC05FB-4394-4CF3-B0AC-6A80845F9805}"/>
              </a:ext>
            </a:extLst>
          </p:cNvPr>
          <p:cNvGrpSpPr/>
          <p:nvPr/>
        </p:nvGrpSpPr>
        <p:grpSpPr>
          <a:xfrm>
            <a:off x="8125231" y="10"/>
            <a:ext cx="4062006" cy="685799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7F007D8-AE70-499F-94E1-994CF05F2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EEDD5B20-2D33-4E96-BEA3-81154A54E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516" y="260649"/>
              <a:ext cx="3562613" cy="6336702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8F28F29-E145-407A-B778-1D831BAA6B04}"/>
              </a:ext>
            </a:extLst>
          </p:cNvPr>
          <p:cNvGrpSpPr/>
          <p:nvPr/>
        </p:nvGrpSpPr>
        <p:grpSpPr>
          <a:xfrm>
            <a:off x="1" y="10"/>
            <a:ext cx="4062006" cy="685799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24E1FD37-F096-44AA-BC85-6D29C9A8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F0DECC7-9AF5-4297-8973-B1444511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97" y="275781"/>
              <a:ext cx="3554106" cy="6321571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EA09EE40-5336-43A4-97CA-DC0A3C7B3848}"/>
              </a:ext>
            </a:extLst>
          </p:cNvPr>
          <p:cNvGrpSpPr/>
          <p:nvPr/>
        </p:nvGrpSpPr>
        <p:grpSpPr>
          <a:xfrm>
            <a:off x="3147291" y="4698240"/>
            <a:ext cx="3711957" cy="1883979"/>
            <a:chOff x="3147291" y="4698240"/>
            <a:chExt cx="3711957" cy="1883979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6995D1D3-4467-40FA-A23E-CDAF6F19E99B}"/>
                </a:ext>
              </a:extLst>
            </p:cNvPr>
            <p:cNvSpPr/>
            <p:nvPr/>
          </p:nvSpPr>
          <p:spPr>
            <a:xfrm>
              <a:off x="3202370" y="6150171"/>
              <a:ext cx="504056" cy="432048"/>
            </a:xfrm>
            <a:prstGeom prst="ellipse">
              <a:avLst/>
            </a:prstGeom>
            <a:noFill/>
            <a:ln w="38100"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箭头: 右 39">
              <a:extLst>
                <a:ext uri="{FF2B5EF4-FFF2-40B4-BE49-F238E27FC236}">
                  <a16:creationId xmlns:a16="http://schemas.microsoft.com/office/drawing/2014/main" id="{85573F8A-D54F-46BA-BC8B-053B7FD10652}"/>
                </a:ext>
              </a:extLst>
            </p:cNvPr>
            <p:cNvSpPr/>
            <p:nvPr/>
          </p:nvSpPr>
          <p:spPr>
            <a:xfrm rot="18915124">
              <a:off x="3147291" y="4698240"/>
              <a:ext cx="3711957" cy="309979"/>
            </a:xfrm>
            <a:prstGeom prst="rightArrow">
              <a:avLst/>
            </a:prstGeom>
            <a:solidFill>
              <a:srgbClr val="FE0000"/>
            </a:solidFill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6861F750-7B2E-41AD-9A6B-4BA364D149E1}"/>
              </a:ext>
            </a:extLst>
          </p:cNvPr>
          <p:cNvGrpSpPr/>
          <p:nvPr/>
        </p:nvGrpSpPr>
        <p:grpSpPr>
          <a:xfrm>
            <a:off x="4377958" y="1412776"/>
            <a:ext cx="3558311" cy="576064"/>
            <a:chOff x="4377958" y="1412776"/>
            <a:chExt cx="3558311" cy="576064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75FD9524-6497-4E84-B8B8-0BCF90343D96}"/>
                </a:ext>
              </a:extLst>
            </p:cNvPr>
            <p:cNvSpPr/>
            <p:nvPr/>
          </p:nvSpPr>
          <p:spPr>
            <a:xfrm>
              <a:off x="4377958" y="1412776"/>
              <a:ext cx="3558311" cy="576064"/>
            </a:xfrm>
            <a:prstGeom prst="rect">
              <a:avLst/>
            </a:prstGeom>
            <a:noFill/>
            <a:ln w="28575"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37764DA-7A1A-4897-8E64-AEAF2F34E374}"/>
                </a:ext>
              </a:extLst>
            </p:cNvPr>
            <p:cNvSpPr txBox="1"/>
            <p:nvPr/>
          </p:nvSpPr>
          <p:spPr>
            <a:xfrm>
              <a:off x="4592099" y="1556793"/>
              <a:ext cx="2365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输入手机号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EC9348B0-00EB-4805-9716-1A36C042169C}"/>
              </a:ext>
            </a:extLst>
          </p:cNvPr>
          <p:cNvGrpSpPr/>
          <p:nvPr/>
        </p:nvGrpSpPr>
        <p:grpSpPr>
          <a:xfrm>
            <a:off x="4365427" y="2060848"/>
            <a:ext cx="3558311" cy="576064"/>
            <a:chOff x="4365427" y="2060848"/>
            <a:chExt cx="3558311" cy="576064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A2827B06-660F-4B86-9226-198731D2EA8D}"/>
                </a:ext>
              </a:extLst>
            </p:cNvPr>
            <p:cNvSpPr/>
            <p:nvPr/>
          </p:nvSpPr>
          <p:spPr>
            <a:xfrm>
              <a:off x="4365427" y="2060848"/>
              <a:ext cx="3558311" cy="576064"/>
            </a:xfrm>
            <a:prstGeom prst="rect">
              <a:avLst/>
            </a:prstGeom>
            <a:noFill/>
            <a:ln w="28575"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8EC39EBB-F4BD-40D7-8A24-D1BB327EA01D}"/>
                </a:ext>
              </a:extLst>
            </p:cNvPr>
            <p:cNvSpPr txBox="1"/>
            <p:nvPr/>
          </p:nvSpPr>
          <p:spPr>
            <a:xfrm>
              <a:off x="4579567" y="2204865"/>
              <a:ext cx="2802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初始密码：</a:t>
              </a:r>
              <a:r>
                <a:rPr lang="en-US" altLang="zh-CN" b="1" dirty="0">
                  <a:solidFill>
                    <a:srgbClr val="FF0000"/>
                  </a:solidFill>
                </a:rPr>
                <a:t>123456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072A0AAF-5279-4AC3-AB32-F368B601E5F9}"/>
              </a:ext>
            </a:extLst>
          </p:cNvPr>
          <p:cNvGrpSpPr/>
          <p:nvPr/>
        </p:nvGrpSpPr>
        <p:grpSpPr>
          <a:xfrm>
            <a:off x="6720771" y="4536787"/>
            <a:ext cx="4065262" cy="1911477"/>
            <a:chOff x="6720771" y="4536787"/>
            <a:chExt cx="4065262" cy="1911477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5C9B9762-575C-4E45-B47F-BE2DC80A5B9B}"/>
                </a:ext>
              </a:extLst>
            </p:cNvPr>
            <p:cNvSpPr/>
            <p:nvPr/>
          </p:nvSpPr>
          <p:spPr>
            <a:xfrm>
              <a:off x="6720771" y="5368144"/>
              <a:ext cx="936104" cy="1080120"/>
            </a:xfrm>
            <a:prstGeom prst="ellipse">
              <a:avLst/>
            </a:prstGeom>
            <a:noFill/>
            <a:ln w="38100"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箭头: 右 55">
              <a:extLst>
                <a:ext uri="{FF2B5EF4-FFF2-40B4-BE49-F238E27FC236}">
                  <a16:creationId xmlns:a16="http://schemas.microsoft.com/office/drawing/2014/main" id="{2CE14229-0D73-41C4-9738-90A359245147}"/>
                </a:ext>
              </a:extLst>
            </p:cNvPr>
            <p:cNvSpPr/>
            <p:nvPr/>
          </p:nvSpPr>
          <p:spPr>
            <a:xfrm rot="19460889" flipV="1">
              <a:off x="7148454" y="4536787"/>
              <a:ext cx="3637579" cy="366571"/>
            </a:xfrm>
            <a:prstGeom prst="rightArrow">
              <a:avLst/>
            </a:prstGeom>
            <a:solidFill>
              <a:srgbClr val="FE0000"/>
            </a:solidFill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id="{886344DA-61BE-4D3F-8EBB-2A7E4C0C6C7F}"/>
              </a:ext>
            </a:extLst>
          </p:cNvPr>
          <p:cNvSpPr/>
          <p:nvPr/>
        </p:nvSpPr>
        <p:spPr>
          <a:xfrm>
            <a:off x="8583980" y="1916832"/>
            <a:ext cx="3198271" cy="576064"/>
          </a:xfrm>
          <a:prstGeom prst="rect">
            <a:avLst/>
          </a:prstGeom>
          <a:noFill/>
          <a:ln w="28575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66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DB91A8C-D0D0-459A-BB0F-B8E567189BD3}"/>
              </a:ext>
            </a:extLst>
          </p:cNvPr>
          <p:cNvGrpSpPr/>
          <p:nvPr/>
        </p:nvGrpSpPr>
        <p:grpSpPr>
          <a:xfrm>
            <a:off x="4062616" y="10"/>
            <a:ext cx="4062006" cy="6857990"/>
            <a:chOff x="4062616" y="10"/>
            <a:chExt cx="4062006" cy="6857990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8BD905FF-3FF0-4ACA-9978-DD1C4839FEDD}"/>
                </a:ext>
              </a:extLst>
            </p:cNvPr>
            <p:cNvGrpSpPr/>
            <p:nvPr/>
          </p:nvGrpSpPr>
          <p:grpSpPr>
            <a:xfrm>
              <a:off x="4062616" y="10"/>
              <a:ext cx="4062006" cy="6857990"/>
              <a:chOff x="4062616" y="10"/>
              <a:chExt cx="4062006" cy="6857990"/>
            </a:xfrm>
          </p:grpSpPr>
          <p:pic>
            <p:nvPicPr>
              <p:cNvPr id="9" name="图片 8" descr="图片包含 电子产品, 监视器, 计算机, 陈列&#10;&#10;已生成极高可信度的说明">
                <a:extLst>
                  <a:ext uri="{FF2B5EF4-FFF2-40B4-BE49-F238E27FC236}">
                    <a16:creationId xmlns:a16="http://schemas.microsoft.com/office/drawing/2014/main" id="{6C1A8D98-88F3-4283-AE79-7DD8949B40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8679" r="2" b="8595"/>
              <a:stretch/>
            </p:blipFill>
            <p:spPr>
              <a:xfrm>
                <a:off x="4062616" y="10"/>
                <a:ext cx="4062006" cy="6857990"/>
              </a:xfrm>
              <a:prstGeom prst="rect">
                <a:avLst/>
              </a:prstGeom>
            </p:spPr>
          </p:pic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52257F2A-48C1-4288-906A-7561DC808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2007" y="260648"/>
                <a:ext cx="3562614" cy="6336704"/>
              </a:xfrm>
              <a:prstGeom prst="rect">
                <a:avLst/>
              </a:prstGeom>
            </p:spPr>
          </p:pic>
        </p:grpSp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B74A98B0-D391-4752-94AE-98264329248E}"/>
                </a:ext>
              </a:extLst>
            </p:cNvPr>
            <p:cNvSpPr/>
            <p:nvPr/>
          </p:nvSpPr>
          <p:spPr>
            <a:xfrm>
              <a:off x="5157515" y="908719"/>
              <a:ext cx="432048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8F28F29-E145-407A-B778-1D831BAA6B04}"/>
              </a:ext>
            </a:extLst>
          </p:cNvPr>
          <p:cNvGrpSpPr/>
          <p:nvPr/>
        </p:nvGrpSpPr>
        <p:grpSpPr>
          <a:xfrm>
            <a:off x="1" y="10"/>
            <a:ext cx="4062006" cy="685799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24E1FD37-F096-44AA-BC85-6D29C9A8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F0DECC7-9AF5-4297-8973-B1444511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64" y="275781"/>
              <a:ext cx="3554106" cy="6321571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EA09EE40-5336-43A4-97CA-DC0A3C7B3848}"/>
              </a:ext>
            </a:extLst>
          </p:cNvPr>
          <p:cNvGrpSpPr/>
          <p:nvPr/>
        </p:nvGrpSpPr>
        <p:grpSpPr>
          <a:xfrm>
            <a:off x="393083" y="4694717"/>
            <a:ext cx="4948476" cy="1355215"/>
            <a:chOff x="240373" y="-542870"/>
            <a:chExt cx="4948476" cy="1355215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6995D1D3-4467-40FA-A23E-CDAF6F19E99B}"/>
                </a:ext>
              </a:extLst>
            </p:cNvPr>
            <p:cNvSpPr/>
            <p:nvPr/>
          </p:nvSpPr>
          <p:spPr>
            <a:xfrm>
              <a:off x="240373" y="384095"/>
              <a:ext cx="948680" cy="428250"/>
            </a:xfrm>
            <a:custGeom>
              <a:avLst/>
              <a:gdLst>
                <a:gd name="connsiteX0" fmla="*/ 0 w 656766"/>
                <a:gd name="connsiteY0" fmla="*/ 226880 h 453759"/>
                <a:gd name="connsiteX1" fmla="*/ 328383 w 656766"/>
                <a:gd name="connsiteY1" fmla="*/ 0 h 453759"/>
                <a:gd name="connsiteX2" fmla="*/ 656766 w 656766"/>
                <a:gd name="connsiteY2" fmla="*/ 226880 h 453759"/>
                <a:gd name="connsiteX3" fmla="*/ 328383 w 656766"/>
                <a:gd name="connsiteY3" fmla="*/ 453760 h 453759"/>
                <a:gd name="connsiteX4" fmla="*/ 0 w 656766"/>
                <a:gd name="connsiteY4" fmla="*/ 226880 h 453759"/>
                <a:gd name="connsiteX0" fmla="*/ 0 w 685949"/>
                <a:gd name="connsiteY0" fmla="*/ 315672 h 458474"/>
                <a:gd name="connsiteX1" fmla="*/ 357566 w 685949"/>
                <a:gd name="connsiteY1" fmla="*/ 1243 h 458474"/>
                <a:gd name="connsiteX2" fmla="*/ 685949 w 685949"/>
                <a:gd name="connsiteY2" fmla="*/ 228123 h 458474"/>
                <a:gd name="connsiteX3" fmla="*/ 357566 w 685949"/>
                <a:gd name="connsiteY3" fmla="*/ 455003 h 458474"/>
                <a:gd name="connsiteX4" fmla="*/ 0 w 685949"/>
                <a:gd name="connsiteY4" fmla="*/ 315672 h 458474"/>
                <a:gd name="connsiteX0" fmla="*/ 0 w 948595"/>
                <a:gd name="connsiteY0" fmla="*/ 314440 h 453877"/>
                <a:gd name="connsiteX1" fmla="*/ 357566 w 948595"/>
                <a:gd name="connsiteY1" fmla="*/ 11 h 453877"/>
                <a:gd name="connsiteX2" fmla="*/ 948595 w 948595"/>
                <a:gd name="connsiteY2" fmla="*/ 304712 h 453877"/>
                <a:gd name="connsiteX3" fmla="*/ 357566 w 948595"/>
                <a:gd name="connsiteY3" fmla="*/ 453771 h 453877"/>
                <a:gd name="connsiteX4" fmla="*/ 0 w 948595"/>
                <a:gd name="connsiteY4" fmla="*/ 314440 h 453877"/>
                <a:gd name="connsiteX0" fmla="*/ 0 w 948595"/>
                <a:gd name="connsiteY0" fmla="*/ 343621 h 482983"/>
                <a:gd name="connsiteX1" fmla="*/ 357566 w 948595"/>
                <a:gd name="connsiteY1" fmla="*/ 9 h 482983"/>
                <a:gd name="connsiteX2" fmla="*/ 948595 w 948595"/>
                <a:gd name="connsiteY2" fmla="*/ 333893 h 482983"/>
                <a:gd name="connsiteX3" fmla="*/ 357566 w 948595"/>
                <a:gd name="connsiteY3" fmla="*/ 482952 h 482983"/>
                <a:gd name="connsiteX4" fmla="*/ 0 w 948595"/>
                <a:gd name="connsiteY4" fmla="*/ 343621 h 482983"/>
                <a:gd name="connsiteX0" fmla="*/ 85 w 948680"/>
                <a:gd name="connsiteY0" fmla="*/ 343621 h 428250"/>
                <a:gd name="connsiteX1" fmla="*/ 357651 w 948680"/>
                <a:gd name="connsiteY1" fmla="*/ 9 h 428250"/>
                <a:gd name="connsiteX2" fmla="*/ 948680 w 948680"/>
                <a:gd name="connsiteY2" fmla="*/ 333893 h 428250"/>
                <a:gd name="connsiteX3" fmla="*/ 386834 w 948680"/>
                <a:gd name="connsiteY3" fmla="*/ 424586 h 428250"/>
                <a:gd name="connsiteX4" fmla="*/ 85 w 948680"/>
                <a:gd name="connsiteY4" fmla="*/ 343621 h 42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8680" h="428250">
                  <a:moveTo>
                    <a:pt x="85" y="343621"/>
                  </a:moveTo>
                  <a:cubicBezTo>
                    <a:pt x="-4779" y="272858"/>
                    <a:pt x="199552" y="1630"/>
                    <a:pt x="357651" y="9"/>
                  </a:cubicBezTo>
                  <a:cubicBezTo>
                    <a:pt x="515750" y="-1612"/>
                    <a:pt x="948680" y="208591"/>
                    <a:pt x="948680" y="333893"/>
                  </a:cubicBezTo>
                  <a:cubicBezTo>
                    <a:pt x="948680" y="459195"/>
                    <a:pt x="544933" y="422965"/>
                    <a:pt x="386834" y="424586"/>
                  </a:cubicBezTo>
                  <a:cubicBezTo>
                    <a:pt x="228735" y="426207"/>
                    <a:pt x="4949" y="414384"/>
                    <a:pt x="85" y="343621"/>
                  </a:cubicBezTo>
                  <a:close/>
                </a:path>
              </a:pathLst>
            </a:custGeom>
            <a:noFill/>
            <a:ln w="38100"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箭头: 右 39">
              <a:extLst>
                <a:ext uri="{FF2B5EF4-FFF2-40B4-BE49-F238E27FC236}">
                  <a16:creationId xmlns:a16="http://schemas.microsoft.com/office/drawing/2014/main" id="{85573F8A-D54F-46BA-BC8B-053B7FD10652}"/>
                </a:ext>
              </a:extLst>
            </p:cNvPr>
            <p:cNvSpPr/>
            <p:nvPr/>
          </p:nvSpPr>
          <p:spPr>
            <a:xfrm rot="19993522">
              <a:off x="796353" y="-542870"/>
              <a:ext cx="4392496" cy="270795"/>
            </a:xfrm>
            <a:prstGeom prst="rightArrow">
              <a:avLst/>
            </a:prstGeom>
            <a:solidFill>
              <a:srgbClr val="FE0000"/>
            </a:solidFill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75FD9524-6497-4E84-B8B8-0BCF90343D96}"/>
              </a:ext>
            </a:extLst>
          </p:cNvPr>
          <p:cNvSpPr/>
          <p:nvPr/>
        </p:nvSpPr>
        <p:spPr>
          <a:xfrm>
            <a:off x="7347440" y="454960"/>
            <a:ext cx="514430" cy="453759"/>
          </a:xfrm>
          <a:prstGeom prst="rect">
            <a:avLst/>
          </a:prstGeom>
          <a:noFill/>
          <a:ln w="28575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A2827B06-660F-4B86-9226-198731D2EA8D}"/>
              </a:ext>
            </a:extLst>
          </p:cNvPr>
          <p:cNvSpPr/>
          <p:nvPr/>
        </p:nvSpPr>
        <p:spPr>
          <a:xfrm>
            <a:off x="4272666" y="1311495"/>
            <a:ext cx="3558311" cy="573231"/>
          </a:xfrm>
          <a:prstGeom prst="rect">
            <a:avLst/>
          </a:prstGeom>
          <a:noFill/>
          <a:ln w="28575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6C81637-312A-486A-B71B-40521072346F}"/>
              </a:ext>
            </a:extLst>
          </p:cNvPr>
          <p:cNvGrpSpPr/>
          <p:nvPr/>
        </p:nvGrpSpPr>
        <p:grpSpPr>
          <a:xfrm>
            <a:off x="8125231" y="10"/>
            <a:ext cx="4062006" cy="685799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7F007D8-AE70-499F-94E1-994CF05F2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A2A5B2B-0C39-40D5-B29C-0098D5A45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5238" y="260648"/>
              <a:ext cx="3562614" cy="6336704"/>
            </a:xfrm>
            <a:prstGeom prst="rect">
              <a:avLst/>
            </a:prstGeom>
          </p:spPr>
        </p:pic>
      </p:grpSp>
      <p:sp>
        <p:nvSpPr>
          <p:cNvPr id="56" name="箭头: 右 55">
            <a:extLst>
              <a:ext uri="{FF2B5EF4-FFF2-40B4-BE49-F238E27FC236}">
                <a16:creationId xmlns:a16="http://schemas.microsoft.com/office/drawing/2014/main" id="{2CE14229-0D73-41C4-9738-90A359245147}"/>
              </a:ext>
            </a:extLst>
          </p:cNvPr>
          <p:cNvSpPr/>
          <p:nvPr/>
        </p:nvSpPr>
        <p:spPr>
          <a:xfrm rot="901441">
            <a:off x="7800553" y="972970"/>
            <a:ext cx="3228863" cy="191042"/>
          </a:xfrm>
          <a:prstGeom prst="rightArrow">
            <a:avLst/>
          </a:prstGeom>
          <a:solidFill>
            <a:srgbClr val="FE0000"/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87041BD-61C1-413E-88AC-F456170E974E}"/>
              </a:ext>
            </a:extLst>
          </p:cNvPr>
          <p:cNvSpPr/>
          <p:nvPr/>
        </p:nvSpPr>
        <p:spPr>
          <a:xfrm>
            <a:off x="797715" y="681839"/>
            <a:ext cx="678607" cy="370897"/>
          </a:xfrm>
          <a:prstGeom prst="rect">
            <a:avLst/>
          </a:prstGeom>
          <a:solidFill>
            <a:srgbClr val="4EA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02AE5D6-2BDA-4704-80B5-B6B792B8CA69}"/>
              </a:ext>
            </a:extLst>
          </p:cNvPr>
          <p:cNvSpPr/>
          <p:nvPr/>
        </p:nvSpPr>
        <p:spPr>
          <a:xfrm>
            <a:off x="4242481" y="2796268"/>
            <a:ext cx="3558311" cy="573231"/>
          </a:xfrm>
          <a:prstGeom prst="rect">
            <a:avLst/>
          </a:prstGeom>
          <a:noFill/>
          <a:ln w="28575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85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3" grpId="0" animBg="1"/>
      <p:bldP spid="5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38F28F29-E145-407A-B778-1D831BAA6B04}"/>
              </a:ext>
            </a:extLst>
          </p:cNvPr>
          <p:cNvGrpSpPr/>
          <p:nvPr/>
        </p:nvGrpSpPr>
        <p:grpSpPr>
          <a:xfrm>
            <a:off x="1" y="10"/>
            <a:ext cx="4062006" cy="685799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24E1FD37-F096-44AA-BC85-6D29C9A8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F0DECC7-9AF5-4297-8973-B1444511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809" y="275782"/>
              <a:ext cx="3554105" cy="6321569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B757DC-2D6D-450C-92CD-744DF3687974}"/>
              </a:ext>
            </a:extLst>
          </p:cNvPr>
          <p:cNvGrpSpPr/>
          <p:nvPr/>
        </p:nvGrpSpPr>
        <p:grpSpPr>
          <a:xfrm>
            <a:off x="8125231" y="10"/>
            <a:ext cx="4062006" cy="685799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7F007D8-AE70-499F-94E1-994CF05F2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69406C1D-506B-45C6-AB36-EFCACB0FD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426" y="260648"/>
              <a:ext cx="3586368" cy="6336703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0194E1F-23C8-4ED8-B0C6-37278943F936}"/>
              </a:ext>
            </a:extLst>
          </p:cNvPr>
          <p:cNvGrpSpPr/>
          <p:nvPr/>
        </p:nvGrpSpPr>
        <p:grpSpPr>
          <a:xfrm>
            <a:off x="4062616" y="10"/>
            <a:ext cx="4062006" cy="685799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C1A8D98-88F3-4283-AE79-7DD8949B4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80D31C5-B1DD-4E4B-BCDE-E50CB200C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19" y="249383"/>
              <a:ext cx="3586368" cy="6328980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0947EF3-B2D0-4D75-BFF6-EA9BC248E8C3}"/>
              </a:ext>
            </a:extLst>
          </p:cNvPr>
          <p:cNvGrpSpPr/>
          <p:nvPr/>
        </p:nvGrpSpPr>
        <p:grpSpPr>
          <a:xfrm>
            <a:off x="279344" y="1332137"/>
            <a:ext cx="4037995" cy="584694"/>
            <a:chOff x="332979" y="2060848"/>
            <a:chExt cx="4037995" cy="477501"/>
          </a:xfrm>
        </p:grpSpPr>
        <p:sp>
          <p:nvSpPr>
            <p:cNvPr id="37" name="箭头: 下 36">
              <a:extLst>
                <a:ext uri="{FF2B5EF4-FFF2-40B4-BE49-F238E27FC236}">
                  <a16:creationId xmlns:a16="http://schemas.microsoft.com/office/drawing/2014/main" id="{17F8E184-0C8F-43AC-BF7D-001632F606EE}"/>
                </a:ext>
              </a:extLst>
            </p:cNvPr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C0496CEA-34EC-4CEB-8DD6-2D908FD1BDCA}"/>
                </a:ext>
              </a:extLst>
            </p:cNvPr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65DEB86-82E8-45C5-94BA-3ADEF86C905B}"/>
              </a:ext>
            </a:extLst>
          </p:cNvPr>
          <p:cNvGrpSpPr/>
          <p:nvPr/>
        </p:nvGrpSpPr>
        <p:grpSpPr>
          <a:xfrm>
            <a:off x="4293419" y="1340768"/>
            <a:ext cx="4037995" cy="584694"/>
            <a:chOff x="332979" y="2060848"/>
            <a:chExt cx="4037995" cy="477501"/>
          </a:xfrm>
        </p:grpSpPr>
        <p:sp>
          <p:nvSpPr>
            <p:cNvPr id="21" name="箭头: 下 20">
              <a:extLst>
                <a:ext uri="{FF2B5EF4-FFF2-40B4-BE49-F238E27FC236}">
                  <a16:creationId xmlns:a16="http://schemas.microsoft.com/office/drawing/2014/main" id="{45C56EFC-9E13-4486-90AF-FE20DAFB6B5C}"/>
                </a:ext>
              </a:extLst>
            </p:cNvPr>
            <p:cNvSpPr/>
            <p:nvPr/>
          </p:nvSpPr>
          <p:spPr>
            <a:xfrm rot="17687752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4B2F30B-FF49-4D52-92A3-06DB8D4CE715}"/>
                </a:ext>
              </a:extLst>
            </p:cNvPr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496F9CC1-59BB-45D0-9E29-D61735AC0F0E}"/>
              </a:ext>
            </a:extLst>
          </p:cNvPr>
          <p:cNvSpPr/>
          <p:nvPr/>
        </p:nvSpPr>
        <p:spPr>
          <a:xfrm>
            <a:off x="797715" y="681839"/>
            <a:ext cx="678607" cy="370897"/>
          </a:xfrm>
          <a:prstGeom prst="rect">
            <a:avLst/>
          </a:prstGeom>
          <a:solidFill>
            <a:srgbClr val="4EA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38F0132-276A-4469-8AE4-414215A82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5047" y="6130744"/>
            <a:ext cx="3257143" cy="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2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44B757DC-2D6D-450C-92CD-744DF3687974}"/>
              </a:ext>
            </a:extLst>
          </p:cNvPr>
          <p:cNvGrpSpPr/>
          <p:nvPr/>
        </p:nvGrpSpPr>
        <p:grpSpPr>
          <a:xfrm>
            <a:off x="8125231" y="10"/>
            <a:ext cx="4062006" cy="685799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7F007D8-AE70-499F-94E1-994CF05F2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69406C1D-506B-45C6-AB36-EFCACB0FD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349" y="260648"/>
              <a:ext cx="3559444" cy="6336703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0194E1F-23C8-4ED8-B0C6-37278943F936}"/>
              </a:ext>
            </a:extLst>
          </p:cNvPr>
          <p:cNvGrpSpPr/>
          <p:nvPr/>
        </p:nvGrpSpPr>
        <p:grpSpPr>
          <a:xfrm>
            <a:off x="4062616" y="10"/>
            <a:ext cx="4062006" cy="685799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C1A8D98-88F3-4283-AE79-7DD8949B4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80D31C5-B1DD-4E4B-BCDE-E50CB200C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318" y="249383"/>
              <a:ext cx="3555106" cy="6328980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8F28F29-E145-407A-B778-1D831BAA6B04}"/>
              </a:ext>
            </a:extLst>
          </p:cNvPr>
          <p:cNvGrpSpPr/>
          <p:nvPr/>
        </p:nvGrpSpPr>
        <p:grpSpPr>
          <a:xfrm>
            <a:off x="1" y="10"/>
            <a:ext cx="4062006" cy="685799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24E1FD37-F096-44AA-BC85-6D29C9A8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F0DECC7-9AF5-4297-8973-B1444511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10" y="260648"/>
              <a:ext cx="3601009" cy="6321569"/>
            </a:xfrm>
            <a:prstGeom prst="rect">
              <a:avLst/>
            </a:prstGeom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979D403-3C3D-4E48-AC02-812C810C778E}"/>
              </a:ext>
            </a:extLst>
          </p:cNvPr>
          <p:cNvGrpSpPr/>
          <p:nvPr/>
        </p:nvGrpSpPr>
        <p:grpSpPr>
          <a:xfrm>
            <a:off x="3069283" y="1988841"/>
            <a:ext cx="1368152" cy="1152126"/>
            <a:chOff x="3069283" y="1988841"/>
            <a:chExt cx="1368152" cy="1152126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CBC3A20-B665-472A-BE2E-B37112054CD9}"/>
                </a:ext>
              </a:extLst>
            </p:cNvPr>
            <p:cNvSpPr/>
            <p:nvPr/>
          </p:nvSpPr>
          <p:spPr>
            <a:xfrm>
              <a:off x="3069283" y="2492896"/>
              <a:ext cx="576064" cy="648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    </a:t>
              </a:r>
              <a:endParaRPr lang="zh-CN" altLang="en-US" dirty="0"/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9D6F8635-39A7-4378-B06C-07D67255D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5347" y="1988841"/>
              <a:ext cx="792088" cy="576063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E842D2F-733E-4E03-80EF-59A4510EE69B}"/>
              </a:ext>
            </a:extLst>
          </p:cNvPr>
          <p:cNvGrpSpPr/>
          <p:nvPr/>
        </p:nvGrpSpPr>
        <p:grpSpPr>
          <a:xfrm>
            <a:off x="3069283" y="476672"/>
            <a:ext cx="5400600" cy="2337605"/>
            <a:chOff x="3069283" y="476672"/>
            <a:chExt cx="5400600" cy="2337605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F6C8B179-33D0-43C6-942C-42E99A2CFF24}"/>
                </a:ext>
              </a:extLst>
            </p:cNvPr>
            <p:cNvSpPr/>
            <p:nvPr/>
          </p:nvSpPr>
          <p:spPr>
            <a:xfrm>
              <a:off x="3069283" y="476672"/>
              <a:ext cx="735036" cy="4320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E97087DB-523C-4E77-A0B8-23758652412C}"/>
                </a:ext>
              </a:extLst>
            </p:cNvPr>
            <p:cNvCxnSpPr>
              <a:cxnSpLocks/>
            </p:cNvCxnSpPr>
            <p:nvPr/>
          </p:nvCxnSpPr>
          <p:spPr>
            <a:xfrm>
              <a:off x="3804319" y="692696"/>
              <a:ext cx="4665564" cy="2121581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圆角矩形 10">
            <a:extLst>
              <a:ext uri="{FF2B5EF4-FFF2-40B4-BE49-F238E27FC236}">
                <a16:creationId xmlns:a16="http://schemas.microsoft.com/office/drawing/2014/main" id="{0A1E5673-8E6B-4CFD-A9EB-E64993D2B478}"/>
              </a:ext>
            </a:extLst>
          </p:cNvPr>
          <p:cNvSpPr/>
          <p:nvPr/>
        </p:nvSpPr>
        <p:spPr>
          <a:xfrm>
            <a:off x="4301709" y="2814277"/>
            <a:ext cx="3537637" cy="1739669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课程信息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zh-CN" altLang="en-US" dirty="0">
                <a:solidFill>
                  <a:srgbClr val="FF0000"/>
                </a:solidFill>
              </a:rPr>
              <a:t>：课程时间。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zh-CN" altLang="en-US" dirty="0">
                <a:solidFill>
                  <a:srgbClr val="FF0000"/>
                </a:solidFill>
              </a:rPr>
              <a:t>：考试时间。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>
                <a:solidFill>
                  <a:srgbClr val="FF0000"/>
                </a:solidFill>
              </a:rPr>
              <a:t>：考核比例。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4</a:t>
            </a:r>
            <a:r>
              <a:rPr lang="zh-CN" altLang="en-US" dirty="0">
                <a:solidFill>
                  <a:srgbClr val="FF0000"/>
                </a:solidFill>
              </a:rPr>
              <a:t>：已获得的分数。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4" name="圆角矩形 10">
            <a:extLst>
              <a:ext uri="{FF2B5EF4-FFF2-40B4-BE49-F238E27FC236}">
                <a16:creationId xmlns:a16="http://schemas.microsoft.com/office/drawing/2014/main" id="{42DFB764-202E-4689-A005-3653C5B4C049}"/>
              </a:ext>
            </a:extLst>
          </p:cNvPr>
          <p:cNvSpPr/>
          <p:nvPr/>
        </p:nvSpPr>
        <p:spPr>
          <a:xfrm>
            <a:off x="8469883" y="4221088"/>
            <a:ext cx="3514045" cy="1872208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访问量，统计规则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zh-CN" altLang="en-US" dirty="0">
                <a:solidFill>
                  <a:srgbClr val="FF0000"/>
                </a:solidFill>
              </a:rPr>
              <a:t>：访问课程章节内容。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zh-CN" altLang="en-US" dirty="0">
                <a:solidFill>
                  <a:srgbClr val="FF0000"/>
                </a:solidFill>
              </a:rPr>
              <a:t>：每次点开视频和作业算一次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目的是希望大家能分多次登录学习课程，规律性完成。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9" name="Shape 575">
            <a:extLst>
              <a:ext uri="{FF2B5EF4-FFF2-40B4-BE49-F238E27FC236}">
                <a16:creationId xmlns:a16="http://schemas.microsoft.com/office/drawing/2014/main" id="{DBD221C9-FD6B-4CD7-9848-994FCBA51CE5}"/>
              </a:ext>
            </a:extLst>
          </p:cNvPr>
          <p:cNvSpPr/>
          <p:nvPr/>
        </p:nvSpPr>
        <p:spPr>
          <a:xfrm>
            <a:off x="128110" y="22467"/>
            <a:ext cx="3373221" cy="454206"/>
          </a:xfrm>
          <a:prstGeom prst="rect">
            <a:avLst/>
          </a:prstGeom>
          <a:solidFill>
            <a:srgbClr val="F44F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28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800" dirty="0"/>
              <a:t>课程信息</a:t>
            </a:r>
            <a:r>
              <a:rPr lang="en-US" altLang="zh-CN" sz="2800" dirty="0"/>
              <a:t>&amp;</a:t>
            </a:r>
            <a:r>
              <a:rPr lang="zh-CN" altLang="en-US" sz="2800" dirty="0"/>
              <a:t>学习记录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03768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38F28F29-E145-407A-B778-1D831BAA6B04}"/>
              </a:ext>
            </a:extLst>
          </p:cNvPr>
          <p:cNvGrpSpPr/>
          <p:nvPr/>
        </p:nvGrpSpPr>
        <p:grpSpPr>
          <a:xfrm>
            <a:off x="1" y="10"/>
            <a:ext cx="4062006" cy="685799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24E1FD37-F096-44AA-BC85-6D29C9A8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F0DECC7-9AF5-4297-8973-B1444511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10" y="260648"/>
              <a:ext cx="3601009" cy="6321569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B757DC-2D6D-450C-92CD-744DF3687974}"/>
              </a:ext>
            </a:extLst>
          </p:cNvPr>
          <p:cNvGrpSpPr/>
          <p:nvPr/>
        </p:nvGrpSpPr>
        <p:grpSpPr>
          <a:xfrm>
            <a:off x="8125231" y="10"/>
            <a:ext cx="4062006" cy="685799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7F007D8-AE70-499F-94E1-994CF05F2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69406C1D-506B-45C6-AB36-EFCACB0FD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867" y="260648"/>
              <a:ext cx="3672408" cy="6336703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0194E1F-23C8-4ED8-B0C6-37278943F936}"/>
              </a:ext>
            </a:extLst>
          </p:cNvPr>
          <p:cNvGrpSpPr/>
          <p:nvPr/>
        </p:nvGrpSpPr>
        <p:grpSpPr>
          <a:xfrm>
            <a:off x="4062616" y="10"/>
            <a:ext cx="4062006" cy="685799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C1A8D98-88F3-4283-AE79-7DD8949B4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80D31C5-B1DD-4E4B-BCDE-E50CB200C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18" y="249383"/>
              <a:ext cx="3572907" cy="6328980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0947EF3-B2D0-4D75-BFF6-EA9BC248E8C3}"/>
              </a:ext>
            </a:extLst>
          </p:cNvPr>
          <p:cNvGrpSpPr/>
          <p:nvPr/>
        </p:nvGrpSpPr>
        <p:grpSpPr>
          <a:xfrm>
            <a:off x="628300" y="4644504"/>
            <a:ext cx="3670666" cy="584694"/>
            <a:chOff x="-313687" y="2060851"/>
            <a:chExt cx="4684661" cy="477502"/>
          </a:xfrm>
        </p:grpSpPr>
        <p:sp>
          <p:nvSpPr>
            <p:cNvPr id="37" name="箭头: 下 36">
              <a:extLst>
                <a:ext uri="{FF2B5EF4-FFF2-40B4-BE49-F238E27FC236}">
                  <a16:creationId xmlns:a16="http://schemas.microsoft.com/office/drawing/2014/main" id="{17F8E184-0C8F-43AC-BF7D-001632F606EE}"/>
                </a:ext>
              </a:extLst>
            </p:cNvPr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C0496CEA-34EC-4CEB-8DD6-2D908FD1BDCA}"/>
                </a:ext>
              </a:extLst>
            </p:cNvPr>
            <p:cNvSpPr/>
            <p:nvPr/>
          </p:nvSpPr>
          <p:spPr>
            <a:xfrm>
              <a:off x="-313687" y="2060848"/>
              <a:ext cx="4277890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65DEB86-82E8-45C5-94BA-3ADEF86C905B}"/>
              </a:ext>
            </a:extLst>
          </p:cNvPr>
          <p:cNvGrpSpPr/>
          <p:nvPr/>
        </p:nvGrpSpPr>
        <p:grpSpPr>
          <a:xfrm>
            <a:off x="6548695" y="1340768"/>
            <a:ext cx="2785284" cy="584694"/>
            <a:chOff x="332980" y="2060848"/>
            <a:chExt cx="3549783" cy="477501"/>
          </a:xfrm>
        </p:grpSpPr>
        <p:sp>
          <p:nvSpPr>
            <p:cNvPr id="21" name="箭头: 下 20">
              <a:extLst>
                <a:ext uri="{FF2B5EF4-FFF2-40B4-BE49-F238E27FC236}">
                  <a16:creationId xmlns:a16="http://schemas.microsoft.com/office/drawing/2014/main" id="{45C56EFC-9E13-4486-90AF-FE20DAFB6B5C}"/>
                </a:ext>
              </a:extLst>
            </p:cNvPr>
            <p:cNvSpPr/>
            <p:nvPr/>
          </p:nvSpPr>
          <p:spPr>
            <a:xfrm rot="16530801">
              <a:off x="2548065" y="1092119"/>
              <a:ext cx="232692" cy="2436704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4B2F30B-FF49-4D52-92A3-06DB8D4CE715}"/>
                </a:ext>
              </a:extLst>
            </p:cNvPr>
            <p:cNvSpPr/>
            <p:nvPr/>
          </p:nvSpPr>
          <p:spPr>
            <a:xfrm>
              <a:off x="332980" y="2060848"/>
              <a:ext cx="1284817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571B7DE-DE3C-4BAE-A61E-0210990D4A35}"/>
              </a:ext>
            </a:extLst>
          </p:cNvPr>
          <p:cNvGrpSpPr/>
          <p:nvPr/>
        </p:nvGrpSpPr>
        <p:grpSpPr>
          <a:xfrm>
            <a:off x="3422883" y="4509120"/>
            <a:ext cx="4644078" cy="1944216"/>
            <a:chOff x="3422883" y="4581128"/>
            <a:chExt cx="4644078" cy="1944216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B3A55A7-7ED8-47DD-A155-57ADA14D6110}"/>
                </a:ext>
              </a:extLst>
            </p:cNvPr>
            <p:cNvSpPr/>
            <p:nvPr/>
          </p:nvSpPr>
          <p:spPr>
            <a:xfrm>
              <a:off x="3422883" y="6181093"/>
              <a:ext cx="285542" cy="3442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BD7FBD6E-6B93-4EE4-9E12-ED154C6D157C}"/>
                </a:ext>
              </a:extLst>
            </p:cNvPr>
            <p:cNvCxnSpPr/>
            <p:nvPr/>
          </p:nvCxnSpPr>
          <p:spPr>
            <a:xfrm flipV="1">
              <a:off x="3708425" y="5718783"/>
              <a:ext cx="720079" cy="46231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圆角矩形 10">
              <a:extLst>
                <a:ext uri="{FF2B5EF4-FFF2-40B4-BE49-F238E27FC236}">
                  <a16:creationId xmlns:a16="http://schemas.microsoft.com/office/drawing/2014/main" id="{B3229314-6B1E-4A3F-A7F1-0E77BFF6FAE8}"/>
                </a:ext>
              </a:extLst>
            </p:cNvPr>
            <p:cNvSpPr/>
            <p:nvPr/>
          </p:nvSpPr>
          <p:spPr>
            <a:xfrm>
              <a:off x="4529324" y="4581128"/>
              <a:ext cx="3537637" cy="1599965"/>
            </a:xfrm>
            <a:prstGeom prst="roundRect">
              <a:avLst/>
            </a:prstGeom>
            <a:grpFill/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r>
                <a:rPr lang="zh-CN" altLang="en-US" dirty="0">
                  <a:solidFill>
                    <a:srgbClr val="FF0000"/>
                  </a:solidFill>
                </a:rPr>
                <a:t>下载：</a:t>
              </a:r>
              <a:endParaRPr lang="en-US" altLang="zh-CN" dirty="0">
                <a:solidFill>
                  <a:srgbClr val="FF0000"/>
                </a:solidFill>
              </a:endParaRPr>
            </a:p>
            <a:p>
              <a:r>
                <a:rPr lang="en-US" altLang="zh-CN" dirty="0">
                  <a:solidFill>
                    <a:srgbClr val="FF0000"/>
                  </a:solidFill>
                </a:rPr>
                <a:t>1</a:t>
              </a:r>
              <a:r>
                <a:rPr lang="zh-CN" altLang="en-US" dirty="0">
                  <a:solidFill>
                    <a:srgbClr val="FF0000"/>
                  </a:solidFill>
                </a:rPr>
                <a:t>：视频可提前缓存。</a:t>
              </a:r>
              <a:endParaRPr lang="en-US" altLang="zh-CN" dirty="0">
                <a:solidFill>
                  <a:srgbClr val="FF0000"/>
                </a:solidFill>
              </a:endParaRPr>
            </a:p>
            <a:p>
              <a:r>
                <a:rPr lang="en-US" altLang="zh-CN" dirty="0">
                  <a:solidFill>
                    <a:srgbClr val="FF0000"/>
                  </a:solidFill>
                </a:rPr>
                <a:t>2</a:t>
              </a:r>
              <a:r>
                <a:rPr lang="zh-CN" altLang="en-US" dirty="0">
                  <a:solidFill>
                    <a:srgbClr val="FF0000"/>
                  </a:solidFill>
                </a:rPr>
                <a:t>：下载后视频仍需要在网络环境下观看，用于记录学习数据，不再耗费下载视频的流量。</a:t>
              </a:r>
              <a:endParaRPr lang="en-US" altLang="zh-CN" dirty="0">
                <a:solidFill>
                  <a:srgbClr val="FF0000"/>
                </a:solidFill>
              </a:endParaRPr>
            </a:p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C2C240C-E86A-43D0-A39C-EFEC27343670}"/>
              </a:ext>
            </a:extLst>
          </p:cNvPr>
          <p:cNvGrpSpPr/>
          <p:nvPr/>
        </p:nvGrpSpPr>
        <p:grpSpPr>
          <a:xfrm>
            <a:off x="380579" y="1060161"/>
            <a:ext cx="3607365" cy="2919793"/>
            <a:chOff x="3422882" y="3605551"/>
            <a:chExt cx="3372251" cy="2919793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5DD98FF8-5B27-418B-BA3B-E150B9F86B29}"/>
                </a:ext>
              </a:extLst>
            </p:cNvPr>
            <p:cNvSpPr/>
            <p:nvPr/>
          </p:nvSpPr>
          <p:spPr>
            <a:xfrm>
              <a:off x="3422882" y="6181093"/>
              <a:ext cx="1234483" cy="3442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650A0576-D197-4C28-8C59-AAFB7835D1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8425" y="5949280"/>
              <a:ext cx="215759" cy="2318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圆角矩形 10">
              <a:extLst>
                <a:ext uri="{FF2B5EF4-FFF2-40B4-BE49-F238E27FC236}">
                  <a16:creationId xmlns:a16="http://schemas.microsoft.com/office/drawing/2014/main" id="{5B3395F6-1E3F-43E9-8193-C196BFC74B73}"/>
                </a:ext>
              </a:extLst>
            </p:cNvPr>
            <p:cNvSpPr/>
            <p:nvPr/>
          </p:nvSpPr>
          <p:spPr>
            <a:xfrm>
              <a:off x="3862686" y="3605551"/>
              <a:ext cx="2932447" cy="2448272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r>
                <a:rPr lang="zh-CN" altLang="en-US" dirty="0">
                  <a:solidFill>
                    <a:schemeClr val="accent2"/>
                  </a:solidFill>
                </a:rPr>
                <a:t>任务点</a:t>
              </a:r>
              <a:r>
                <a:rPr lang="zh-CN" altLang="en-US" dirty="0">
                  <a:solidFill>
                    <a:srgbClr val="FF0000"/>
                  </a:solidFill>
                </a:rPr>
                <a:t>：</a:t>
              </a:r>
              <a:r>
                <a:rPr lang="zh-CN" altLang="en-US" dirty="0">
                  <a:solidFill>
                    <a:schemeClr val="bg1"/>
                  </a:solidFill>
                </a:rPr>
                <a:t>视频和章节测验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r>
                <a:rPr lang="zh-CN" altLang="en-US" dirty="0">
                  <a:solidFill>
                    <a:srgbClr val="FF891C"/>
                  </a:solidFill>
                </a:rPr>
                <a:t>橙色按钮</a:t>
              </a:r>
              <a:r>
                <a:rPr lang="zh-CN" altLang="en-US" dirty="0">
                  <a:solidFill>
                    <a:srgbClr val="FF0000"/>
                  </a:solidFill>
                </a:rPr>
                <a:t>：</a:t>
              </a:r>
              <a:r>
                <a:rPr lang="zh-CN" altLang="en-US" dirty="0">
                  <a:solidFill>
                    <a:schemeClr val="bg1"/>
                  </a:solidFill>
                </a:rPr>
                <a:t>有未完成的任务点，完成后变成</a:t>
              </a:r>
              <a:r>
                <a:rPr lang="zh-CN" altLang="en-US" dirty="0">
                  <a:solidFill>
                    <a:schemeClr val="accent6"/>
                  </a:solidFill>
                </a:rPr>
                <a:t>绿色</a:t>
              </a:r>
              <a:endParaRPr lang="en-US" altLang="zh-CN" dirty="0">
                <a:solidFill>
                  <a:schemeClr val="accent6"/>
                </a:solidFill>
              </a:endParaRPr>
            </a:p>
            <a:p>
              <a:endParaRPr lang="en-US" altLang="zh-CN" dirty="0">
                <a:solidFill>
                  <a:schemeClr val="accent6"/>
                </a:solidFill>
              </a:endParaRPr>
            </a:p>
            <a:p>
              <a:r>
                <a:rPr lang="zh-CN" altLang="en-US" dirty="0">
                  <a:solidFill>
                    <a:srgbClr val="FF891C"/>
                  </a:solidFill>
                </a:rPr>
                <a:t>按钮上的数字</a:t>
              </a:r>
              <a:r>
                <a:rPr lang="zh-CN" altLang="en-US" dirty="0">
                  <a:solidFill>
                    <a:srgbClr val="FF0000"/>
                  </a:solidFill>
                </a:rPr>
                <a:t>：</a:t>
              </a:r>
              <a:r>
                <a:rPr lang="zh-CN" altLang="en-US" dirty="0">
                  <a:solidFill>
                    <a:schemeClr val="bg1"/>
                  </a:solidFill>
                </a:rPr>
                <a:t>代表未完成任务点的个数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5" name="圆角矩形 10">
            <a:extLst>
              <a:ext uri="{FF2B5EF4-FFF2-40B4-BE49-F238E27FC236}">
                <a16:creationId xmlns:a16="http://schemas.microsoft.com/office/drawing/2014/main" id="{6A5B10E8-30EB-4560-8A1B-3ADEC5F91A27}"/>
              </a:ext>
            </a:extLst>
          </p:cNvPr>
          <p:cNvSpPr/>
          <p:nvPr/>
        </p:nvSpPr>
        <p:spPr>
          <a:xfrm>
            <a:off x="8316622" y="4293096"/>
            <a:ext cx="3537637" cy="159996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看视频时：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zh-CN" altLang="en-US" dirty="0">
                <a:solidFill>
                  <a:srgbClr val="FF0000"/>
                </a:solidFill>
              </a:rPr>
              <a:t>：第一次视频不可以拖拽。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zh-CN" altLang="en-US" dirty="0">
                <a:solidFill>
                  <a:srgbClr val="FF0000"/>
                </a:solidFill>
              </a:rPr>
              <a:t>：中间会跳出题目，答对才能继续观看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>
                <a:solidFill>
                  <a:srgbClr val="FF0000"/>
                </a:solidFill>
              </a:rPr>
              <a:t>：视频不支持后台播放。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6" name="Shape 575">
            <a:extLst>
              <a:ext uri="{FF2B5EF4-FFF2-40B4-BE49-F238E27FC236}">
                <a16:creationId xmlns:a16="http://schemas.microsoft.com/office/drawing/2014/main" id="{7A09A821-4E72-43EC-8BBD-7838CC975080}"/>
              </a:ext>
            </a:extLst>
          </p:cNvPr>
          <p:cNvSpPr/>
          <p:nvPr/>
        </p:nvSpPr>
        <p:spPr>
          <a:xfrm>
            <a:off x="128110" y="22467"/>
            <a:ext cx="2293101" cy="454206"/>
          </a:xfrm>
          <a:prstGeom prst="rect">
            <a:avLst/>
          </a:prstGeom>
          <a:solidFill>
            <a:srgbClr val="F44F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28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800" dirty="0"/>
              <a:t>任务点：视频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6987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D01FC3DD-E49E-493D-9889-9E2B4F72C679}"/>
              </a:ext>
            </a:extLst>
          </p:cNvPr>
          <p:cNvGrpSpPr/>
          <p:nvPr/>
        </p:nvGrpSpPr>
        <p:grpSpPr>
          <a:xfrm>
            <a:off x="8125231" y="10"/>
            <a:ext cx="4062006" cy="6857990"/>
            <a:chOff x="8125231" y="10"/>
            <a:chExt cx="4062006" cy="6857990"/>
          </a:xfrm>
        </p:grpSpPr>
        <p:pic>
          <p:nvPicPr>
            <p:cNvPr id="25" name="图片 24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CC7560F1-3758-4152-99DC-959BBFD53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7117D36C-2E75-4550-A392-74497E875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349" y="260648"/>
              <a:ext cx="3559444" cy="6336703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8F28F29-E145-407A-B778-1D831BAA6B04}"/>
              </a:ext>
            </a:extLst>
          </p:cNvPr>
          <p:cNvGrpSpPr/>
          <p:nvPr/>
        </p:nvGrpSpPr>
        <p:grpSpPr>
          <a:xfrm>
            <a:off x="1" y="10"/>
            <a:ext cx="4062006" cy="685799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24E1FD37-F096-44AA-BC85-6D29C9A8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F0DECC7-9AF5-4297-8973-B1444511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90" y="260648"/>
              <a:ext cx="3550943" cy="6321569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0194E1F-23C8-4ED8-B0C6-37278943F936}"/>
              </a:ext>
            </a:extLst>
          </p:cNvPr>
          <p:cNvGrpSpPr/>
          <p:nvPr/>
        </p:nvGrpSpPr>
        <p:grpSpPr>
          <a:xfrm>
            <a:off x="4062616" y="10"/>
            <a:ext cx="4062006" cy="685799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C1A8D98-88F3-4283-AE79-7DD8949B4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80D31C5-B1DD-4E4B-BCDE-E50CB200C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2751" y="249383"/>
              <a:ext cx="3727586" cy="6328980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0947EF3-B2D0-4D75-BFF6-EA9BC248E8C3}"/>
              </a:ext>
            </a:extLst>
          </p:cNvPr>
          <p:cNvGrpSpPr/>
          <p:nvPr/>
        </p:nvGrpSpPr>
        <p:grpSpPr>
          <a:xfrm>
            <a:off x="273401" y="5013176"/>
            <a:ext cx="4037995" cy="584694"/>
            <a:chOff x="332979" y="2060848"/>
            <a:chExt cx="4037995" cy="477501"/>
          </a:xfrm>
        </p:grpSpPr>
        <p:sp>
          <p:nvSpPr>
            <p:cNvPr id="37" name="箭头: 下 36">
              <a:extLst>
                <a:ext uri="{FF2B5EF4-FFF2-40B4-BE49-F238E27FC236}">
                  <a16:creationId xmlns:a16="http://schemas.microsoft.com/office/drawing/2014/main" id="{17F8E184-0C8F-43AC-BF7D-001632F606EE}"/>
                </a:ext>
              </a:extLst>
            </p:cNvPr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C0496CEA-34EC-4CEB-8DD6-2D908FD1BDCA}"/>
                </a:ext>
              </a:extLst>
            </p:cNvPr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44B2F30B-FF49-4D52-92A3-06DB8D4CE715}"/>
              </a:ext>
            </a:extLst>
          </p:cNvPr>
          <p:cNvSpPr/>
          <p:nvPr/>
        </p:nvSpPr>
        <p:spPr>
          <a:xfrm>
            <a:off x="6548695" y="1340768"/>
            <a:ext cx="1008112" cy="5846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5DBC84E-5FFB-45E0-AC2C-E028AD3154FF}"/>
              </a:ext>
            </a:extLst>
          </p:cNvPr>
          <p:cNvGrpSpPr/>
          <p:nvPr/>
        </p:nvGrpSpPr>
        <p:grpSpPr>
          <a:xfrm>
            <a:off x="4215864" y="4683418"/>
            <a:ext cx="3631225" cy="1913925"/>
            <a:chOff x="332979" y="1745119"/>
            <a:chExt cx="3631225" cy="793230"/>
          </a:xfrm>
        </p:grpSpPr>
        <p:sp>
          <p:nvSpPr>
            <p:cNvPr id="19" name="箭头: 下 18">
              <a:extLst>
                <a:ext uri="{FF2B5EF4-FFF2-40B4-BE49-F238E27FC236}">
                  <a16:creationId xmlns:a16="http://schemas.microsoft.com/office/drawing/2014/main" id="{00F2CB09-CA5A-42A1-A4C2-F4CEFD5E5B02}"/>
                </a:ext>
              </a:extLst>
            </p:cNvPr>
            <p:cNvSpPr/>
            <p:nvPr/>
          </p:nvSpPr>
          <p:spPr>
            <a:xfrm rot="11579953">
              <a:off x="3384039" y="1745119"/>
              <a:ext cx="368424" cy="360786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BD9142C-4E6E-4BF4-A853-0560A243434A}"/>
                </a:ext>
              </a:extLst>
            </p:cNvPr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圆角矩形 10">
            <a:extLst>
              <a:ext uri="{FF2B5EF4-FFF2-40B4-BE49-F238E27FC236}">
                <a16:creationId xmlns:a16="http://schemas.microsoft.com/office/drawing/2014/main" id="{7018AC1F-209A-4961-BF7B-F2935DBC917A}"/>
              </a:ext>
            </a:extLst>
          </p:cNvPr>
          <p:cNvSpPr/>
          <p:nvPr/>
        </p:nvSpPr>
        <p:spPr>
          <a:xfrm>
            <a:off x="4367725" y="1340769"/>
            <a:ext cx="3537637" cy="32288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章节测试：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1</a:t>
            </a:r>
            <a:r>
              <a:rPr lang="zh-CN" altLang="en-US" b="1" dirty="0">
                <a:solidFill>
                  <a:srgbClr val="FFFF00"/>
                </a:solidFill>
              </a:rPr>
              <a:t>：是任务点，必须完成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2</a:t>
            </a:r>
            <a:r>
              <a:rPr lang="zh-CN" altLang="en-US" b="1" dirty="0">
                <a:solidFill>
                  <a:srgbClr val="FFFF00"/>
                </a:solidFill>
              </a:rPr>
              <a:t>：做错会影响成绩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3</a:t>
            </a:r>
            <a:r>
              <a:rPr lang="zh-CN" altLang="en-US" b="1" dirty="0">
                <a:solidFill>
                  <a:srgbClr val="FFFF00"/>
                </a:solidFill>
              </a:rPr>
              <a:t>：暂时保存：可以保留答案，后续修改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 4</a:t>
            </a:r>
            <a:r>
              <a:rPr lang="zh-CN" altLang="en-US" b="1" dirty="0">
                <a:solidFill>
                  <a:srgbClr val="FFFF00"/>
                </a:solidFill>
              </a:rPr>
              <a:t>、</a:t>
            </a:r>
            <a:r>
              <a:rPr lang="en-US" altLang="zh-CN" b="1" dirty="0">
                <a:solidFill>
                  <a:srgbClr val="FFFF00"/>
                </a:solidFill>
              </a:rPr>
              <a:t> </a:t>
            </a:r>
            <a:r>
              <a:rPr lang="zh-CN" altLang="en-US" b="1" dirty="0">
                <a:solidFill>
                  <a:srgbClr val="FFFF00"/>
                </a:solidFill>
              </a:rPr>
              <a:t>提交作业：只有提交作业，这个任务点才算完成，才会计入分数</a:t>
            </a:r>
            <a:endParaRPr lang="en-US" altLang="zh-CN" b="1" dirty="0">
              <a:solidFill>
                <a:srgbClr val="FFFF00"/>
              </a:solidFill>
            </a:endParaRPr>
          </a:p>
          <a:p>
            <a:endParaRPr lang="en-US" altLang="zh-CN" b="1" dirty="0">
              <a:solidFill>
                <a:srgbClr val="FFFF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      务必提交作业</a:t>
            </a:r>
            <a:endParaRPr lang="en-US" altLang="zh-CN" b="1" dirty="0">
              <a:solidFill>
                <a:srgbClr val="FFFF00"/>
              </a:solidFill>
            </a:endParaRPr>
          </a:p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2F57BEF-69BC-404F-995B-73B952B94580}"/>
              </a:ext>
            </a:extLst>
          </p:cNvPr>
          <p:cNvGrpSpPr/>
          <p:nvPr/>
        </p:nvGrpSpPr>
        <p:grpSpPr>
          <a:xfrm>
            <a:off x="7173739" y="468037"/>
            <a:ext cx="2664296" cy="448125"/>
            <a:chOff x="487177" y="2060847"/>
            <a:chExt cx="3395586" cy="365970"/>
          </a:xfrm>
        </p:grpSpPr>
        <p:sp>
          <p:nvSpPr>
            <p:cNvPr id="29" name="箭头: 下 28">
              <a:extLst>
                <a:ext uri="{FF2B5EF4-FFF2-40B4-BE49-F238E27FC236}">
                  <a16:creationId xmlns:a16="http://schemas.microsoft.com/office/drawing/2014/main" id="{64B7352B-42A3-443E-8178-0658499C8C8C}"/>
                </a:ext>
              </a:extLst>
            </p:cNvPr>
            <p:cNvSpPr/>
            <p:nvPr/>
          </p:nvSpPr>
          <p:spPr>
            <a:xfrm rot="16530801">
              <a:off x="2548065" y="1092119"/>
              <a:ext cx="232692" cy="2436704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261139D-9D39-4CEF-8C66-392F2C08A5F9}"/>
                </a:ext>
              </a:extLst>
            </p:cNvPr>
            <p:cNvSpPr/>
            <p:nvPr/>
          </p:nvSpPr>
          <p:spPr>
            <a:xfrm>
              <a:off x="487177" y="2060847"/>
              <a:ext cx="1053481" cy="35989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Shape 575">
            <a:extLst>
              <a:ext uri="{FF2B5EF4-FFF2-40B4-BE49-F238E27FC236}">
                <a16:creationId xmlns:a16="http://schemas.microsoft.com/office/drawing/2014/main" id="{47C0AF28-B2CE-47ED-9CDE-3EAD62B234E4}"/>
              </a:ext>
            </a:extLst>
          </p:cNvPr>
          <p:cNvSpPr/>
          <p:nvPr/>
        </p:nvSpPr>
        <p:spPr>
          <a:xfrm>
            <a:off x="128110" y="22467"/>
            <a:ext cx="3013181" cy="454206"/>
          </a:xfrm>
          <a:prstGeom prst="rect">
            <a:avLst/>
          </a:prstGeom>
          <a:solidFill>
            <a:srgbClr val="F44F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28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800" dirty="0"/>
              <a:t>任务点：章节测验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69921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38F28F29-E145-407A-B778-1D831BAA6B04}"/>
              </a:ext>
            </a:extLst>
          </p:cNvPr>
          <p:cNvGrpSpPr/>
          <p:nvPr/>
        </p:nvGrpSpPr>
        <p:grpSpPr>
          <a:xfrm>
            <a:off x="1" y="10"/>
            <a:ext cx="4062006" cy="685799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24E1FD37-F096-44AA-BC85-6D29C9A8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F0DECC7-9AF5-4297-8973-B1444511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90" y="263461"/>
              <a:ext cx="3550943" cy="6315943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0194E1F-23C8-4ED8-B0C6-37278943F936}"/>
              </a:ext>
            </a:extLst>
          </p:cNvPr>
          <p:cNvGrpSpPr/>
          <p:nvPr/>
        </p:nvGrpSpPr>
        <p:grpSpPr>
          <a:xfrm>
            <a:off x="4062616" y="10"/>
            <a:ext cx="4062006" cy="685799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C1A8D98-88F3-4283-AE79-7DD8949B4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80D31C5-B1DD-4E4B-BCDE-E50CB200C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19" y="249383"/>
              <a:ext cx="3586368" cy="6328980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0947EF3-B2D0-4D75-BFF6-EA9BC248E8C3}"/>
              </a:ext>
            </a:extLst>
          </p:cNvPr>
          <p:cNvGrpSpPr/>
          <p:nvPr/>
        </p:nvGrpSpPr>
        <p:grpSpPr>
          <a:xfrm>
            <a:off x="249390" y="3984929"/>
            <a:ext cx="4037995" cy="584694"/>
            <a:chOff x="332979" y="2060848"/>
            <a:chExt cx="4037995" cy="477501"/>
          </a:xfrm>
        </p:grpSpPr>
        <p:sp>
          <p:nvSpPr>
            <p:cNvPr id="37" name="箭头: 下 36">
              <a:extLst>
                <a:ext uri="{FF2B5EF4-FFF2-40B4-BE49-F238E27FC236}">
                  <a16:creationId xmlns:a16="http://schemas.microsoft.com/office/drawing/2014/main" id="{17F8E184-0C8F-43AC-BF7D-001632F606EE}"/>
                </a:ext>
              </a:extLst>
            </p:cNvPr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C0496CEA-34EC-4CEB-8DD6-2D908FD1BDCA}"/>
                </a:ext>
              </a:extLst>
            </p:cNvPr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5DBC84E-5FFB-45E0-AC2C-E028AD3154FF}"/>
              </a:ext>
            </a:extLst>
          </p:cNvPr>
          <p:cNvGrpSpPr/>
          <p:nvPr/>
        </p:nvGrpSpPr>
        <p:grpSpPr>
          <a:xfrm>
            <a:off x="4365447" y="1558314"/>
            <a:ext cx="4130456" cy="1336338"/>
            <a:chOff x="332979" y="1984501"/>
            <a:chExt cx="4130456" cy="553848"/>
          </a:xfrm>
        </p:grpSpPr>
        <p:sp>
          <p:nvSpPr>
            <p:cNvPr id="19" name="箭头: 下 18">
              <a:extLst>
                <a:ext uri="{FF2B5EF4-FFF2-40B4-BE49-F238E27FC236}">
                  <a16:creationId xmlns:a16="http://schemas.microsoft.com/office/drawing/2014/main" id="{00F2CB09-CA5A-42A1-A4C2-F4CEFD5E5B02}"/>
                </a:ext>
              </a:extLst>
            </p:cNvPr>
            <p:cNvSpPr/>
            <p:nvPr/>
          </p:nvSpPr>
          <p:spPr>
            <a:xfrm rot="14853892">
              <a:off x="3951832" y="1625591"/>
              <a:ext cx="152694" cy="87051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BD9142C-4E6E-4BF4-A853-0560A243434A}"/>
                </a:ext>
              </a:extLst>
            </p:cNvPr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圆角矩形 10">
            <a:extLst>
              <a:ext uri="{FF2B5EF4-FFF2-40B4-BE49-F238E27FC236}">
                <a16:creationId xmlns:a16="http://schemas.microsoft.com/office/drawing/2014/main" id="{849AF27A-9F6D-4824-B283-C42FD54B0AD4}"/>
              </a:ext>
            </a:extLst>
          </p:cNvPr>
          <p:cNvSpPr/>
          <p:nvPr/>
        </p:nvSpPr>
        <p:spPr>
          <a:xfrm>
            <a:off x="8397875" y="1340769"/>
            <a:ext cx="3600400" cy="32288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考试：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1</a:t>
            </a:r>
            <a:r>
              <a:rPr lang="zh-CN" altLang="en-US" b="1" dirty="0">
                <a:solidFill>
                  <a:srgbClr val="FFFF00"/>
                </a:solidFill>
              </a:rPr>
              <a:t>、任务点完成</a:t>
            </a:r>
            <a:r>
              <a:rPr lang="en-US" altLang="zh-CN" b="1" dirty="0">
                <a:solidFill>
                  <a:srgbClr val="FFFF00"/>
                </a:solidFill>
              </a:rPr>
              <a:t>100%</a:t>
            </a:r>
          </a:p>
          <a:p>
            <a:r>
              <a:rPr lang="en-US" altLang="zh-CN" b="1" dirty="0">
                <a:solidFill>
                  <a:srgbClr val="FFFF00"/>
                </a:solidFill>
              </a:rPr>
              <a:t>2</a:t>
            </a:r>
            <a:r>
              <a:rPr lang="zh-CN" altLang="en-US" b="1" dirty="0">
                <a:solidFill>
                  <a:srgbClr val="FFFF00"/>
                </a:solidFill>
              </a:rPr>
              <a:t>、</a:t>
            </a:r>
            <a:r>
              <a:rPr lang="en-US" altLang="zh-CN" b="1" dirty="0">
                <a:solidFill>
                  <a:srgbClr val="FFFF00"/>
                </a:solidFill>
              </a:rPr>
              <a:t>60</a:t>
            </a:r>
            <a:r>
              <a:rPr lang="zh-CN" altLang="en-US" b="1" dirty="0">
                <a:solidFill>
                  <a:srgbClr val="FFFF00"/>
                </a:solidFill>
              </a:rPr>
              <a:t>分钟内完成所有题目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3</a:t>
            </a:r>
            <a:r>
              <a:rPr lang="zh-CN" altLang="en-US" b="1" dirty="0">
                <a:solidFill>
                  <a:srgbClr val="FFFF00"/>
                </a:solidFill>
              </a:rPr>
              <a:t>、考试时间有提示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b="1" dirty="0">
                <a:solidFill>
                  <a:srgbClr val="FFFF00"/>
                </a:solidFill>
              </a:rPr>
              <a:t>      务必提交试卷，不能暂时保存，到时间不会自动交卷的。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Shape 575">
            <a:extLst>
              <a:ext uri="{FF2B5EF4-FFF2-40B4-BE49-F238E27FC236}">
                <a16:creationId xmlns:a16="http://schemas.microsoft.com/office/drawing/2014/main" id="{628F33D4-45C8-4E0A-A6CE-95D6778FDAC3}"/>
              </a:ext>
            </a:extLst>
          </p:cNvPr>
          <p:cNvSpPr/>
          <p:nvPr/>
        </p:nvSpPr>
        <p:spPr>
          <a:xfrm>
            <a:off x="128110" y="22467"/>
            <a:ext cx="1573021" cy="454206"/>
          </a:xfrm>
          <a:prstGeom prst="rect">
            <a:avLst/>
          </a:prstGeom>
          <a:solidFill>
            <a:srgbClr val="F44F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28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800" dirty="0"/>
              <a:t>完成考试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40508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44B757DC-2D6D-450C-92CD-744DF3687974}"/>
              </a:ext>
            </a:extLst>
          </p:cNvPr>
          <p:cNvGrpSpPr/>
          <p:nvPr/>
        </p:nvGrpSpPr>
        <p:grpSpPr>
          <a:xfrm>
            <a:off x="8125231" y="10"/>
            <a:ext cx="4062006" cy="685799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7F007D8-AE70-499F-94E1-994CF05F2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69406C1D-506B-45C6-AB36-EFCACB0FD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349" y="260649"/>
              <a:ext cx="3559444" cy="633670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0194E1F-23C8-4ED8-B0C6-37278943F936}"/>
              </a:ext>
            </a:extLst>
          </p:cNvPr>
          <p:cNvGrpSpPr/>
          <p:nvPr/>
        </p:nvGrpSpPr>
        <p:grpSpPr>
          <a:xfrm>
            <a:off x="4062616" y="10"/>
            <a:ext cx="4062006" cy="685799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C1A8D98-88F3-4283-AE79-7DD8949B4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80D31C5-B1DD-4E4B-BCDE-E50CB200C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5315" y="249384"/>
              <a:ext cx="3614471" cy="6328978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8F28F29-E145-407A-B778-1D831BAA6B04}"/>
              </a:ext>
            </a:extLst>
          </p:cNvPr>
          <p:cNvGrpSpPr/>
          <p:nvPr/>
        </p:nvGrpSpPr>
        <p:grpSpPr>
          <a:xfrm>
            <a:off x="1" y="10"/>
            <a:ext cx="4062006" cy="685799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24E1FD37-F096-44AA-BC85-6D29C9A8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F0DECC7-9AF5-4297-8973-B1444511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10" y="260648"/>
              <a:ext cx="3601009" cy="6321569"/>
            </a:xfrm>
            <a:prstGeom prst="rect">
              <a:avLst/>
            </a:prstGeom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979D403-3C3D-4E48-AC02-812C810C778E}"/>
              </a:ext>
            </a:extLst>
          </p:cNvPr>
          <p:cNvGrpSpPr/>
          <p:nvPr/>
        </p:nvGrpSpPr>
        <p:grpSpPr>
          <a:xfrm>
            <a:off x="365485" y="1844824"/>
            <a:ext cx="4177073" cy="1296141"/>
            <a:chOff x="3069283" y="1844826"/>
            <a:chExt cx="4177073" cy="1296141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CBC3A20-B665-472A-BE2E-B37112054CD9}"/>
                </a:ext>
              </a:extLst>
            </p:cNvPr>
            <p:cNvSpPr/>
            <p:nvPr/>
          </p:nvSpPr>
          <p:spPr>
            <a:xfrm>
              <a:off x="3069283" y="2492896"/>
              <a:ext cx="576064" cy="648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    </a:t>
              </a:r>
              <a:endParaRPr lang="zh-CN" altLang="en-US" dirty="0"/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9D6F8635-39A7-4378-B06C-07D67255D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5347" y="1844826"/>
              <a:ext cx="3601009" cy="720079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E842D2F-733E-4E03-80EF-59A4510EE69B}"/>
              </a:ext>
            </a:extLst>
          </p:cNvPr>
          <p:cNvGrpSpPr/>
          <p:nvPr/>
        </p:nvGrpSpPr>
        <p:grpSpPr>
          <a:xfrm>
            <a:off x="1679788" y="2488877"/>
            <a:ext cx="7006119" cy="652088"/>
            <a:chOff x="3637289" y="472654"/>
            <a:chExt cx="7006119" cy="652088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F6C8B179-33D0-43C6-942C-42E99A2CFF24}"/>
                </a:ext>
              </a:extLst>
            </p:cNvPr>
            <p:cNvSpPr/>
            <p:nvPr/>
          </p:nvSpPr>
          <p:spPr>
            <a:xfrm>
              <a:off x="3637289" y="472654"/>
              <a:ext cx="583199" cy="648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E97087DB-523C-4E77-A0B8-23758652412C}"/>
                </a:ext>
              </a:extLst>
            </p:cNvPr>
            <p:cNvCxnSpPr>
              <a:cxnSpLocks/>
            </p:cNvCxnSpPr>
            <p:nvPr/>
          </p:nvCxnSpPr>
          <p:spPr>
            <a:xfrm>
              <a:off x="4220488" y="764705"/>
              <a:ext cx="6422920" cy="360037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hape 575">
            <a:extLst>
              <a:ext uri="{FF2B5EF4-FFF2-40B4-BE49-F238E27FC236}">
                <a16:creationId xmlns:a16="http://schemas.microsoft.com/office/drawing/2014/main" id="{87E755F5-E060-4163-96BE-D50D4C0DDA26}"/>
              </a:ext>
            </a:extLst>
          </p:cNvPr>
          <p:cNvSpPr/>
          <p:nvPr/>
        </p:nvSpPr>
        <p:spPr>
          <a:xfrm>
            <a:off x="128111" y="22467"/>
            <a:ext cx="1551678" cy="454206"/>
          </a:xfrm>
          <a:prstGeom prst="rect">
            <a:avLst/>
          </a:prstGeom>
          <a:solidFill>
            <a:srgbClr val="F44F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28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800" dirty="0"/>
              <a:t>互动窗口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1211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44B757DC-2D6D-450C-92CD-744DF3687974}"/>
              </a:ext>
            </a:extLst>
          </p:cNvPr>
          <p:cNvGrpSpPr/>
          <p:nvPr/>
        </p:nvGrpSpPr>
        <p:grpSpPr>
          <a:xfrm>
            <a:off x="8125231" y="10"/>
            <a:ext cx="4062006" cy="685799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7F007D8-AE70-499F-94E1-994CF05F2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69406C1D-506B-45C6-AB36-EFCACB0FD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349" y="260649"/>
              <a:ext cx="3559443" cy="633670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0194E1F-23C8-4ED8-B0C6-37278943F936}"/>
              </a:ext>
            </a:extLst>
          </p:cNvPr>
          <p:cNvGrpSpPr/>
          <p:nvPr/>
        </p:nvGrpSpPr>
        <p:grpSpPr>
          <a:xfrm>
            <a:off x="4062616" y="10"/>
            <a:ext cx="4062006" cy="685799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C1A8D98-88F3-4283-AE79-7DD8949B4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80D31C5-B1DD-4E4B-BCDE-E50CB200C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998" y="249384"/>
              <a:ext cx="3555105" cy="6328978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8F28F29-E145-407A-B778-1D831BAA6B04}"/>
              </a:ext>
            </a:extLst>
          </p:cNvPr>
          <p:cNvGrpSpPr/>
          <p:nvPr/>
        </p:nvGrpSpPr>
        <p:grpSpPr>
          <a:xfrm>
            <a:off x="1" y="10"/>
            <a:ext cx="4062006" cy="685799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24E1FD37-F096-44AA-BC85-6D29C9A8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F0DECC7-9AF5-4297-8973-B1444511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10" y="260648"/>
              <a:ext cx="3601009" cy="6321569"/>
            </a:xfrm>
            <a:prstGeom prst="rect">
              <a:avLst/>
            </a:prstGeom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979D403-3C3D-4E48-AC02-812C810C778E}"/>
              </a:ext>
            </a:extLst>
          </p:cNvPr>
          <p:cNvGrpSpPr/>
          <p:nvPr/>
        </p:nvGrpSpPr>
        <p:grpSpPr>
          <a:xfrm>
            <a:off x="1053059" y="1840807"/>
            <a:ext cx="4177073" cy="1296141"/>
            <a:chOff x="3069283" y="1844826"/>
            <a:chExt cx="4177073" cy="1296141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CBC3A20-B665-472A-BE2E-B37112054CD9}"/>
                </a:ext>
              </a:extLst>
            </p:cNvPr>
            <p:cNvSpPr/>
            <p:nvPr/>
          </p:nvSpPr>
          <p:spPr>
            <a:xfrm>
              <a:off x="3069283" y="2492896"/>
              <a:ext cx="576064" cy="648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    </a:t>
              </a:r>
              <a:endParaRPr lang="zh-CN" altLang="en-US" dirty="0"/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9D6F8635-39A7-4378-B06C-07D67255D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5347" y="1844826"/>
              <a:ext cx="3601009" cy="720079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E842D2F-733E-4E03-80EF-59A4510EE69B}"/>
              </a:ext>
            </a:extLst>
          </p:cNvPr>
          <p:cNvGrpSpPr/>
          <p:nvPr/>
        </p:nvGrpSpPr>
        <p:grpSpPr>
          <a:xfrm>
            <a:off x="2421211" y="2488877"/>
            <a:ext cx="7006119" cy="652088"/>
            <a:chOff x="3637289" y="472654"/>
            <a:chExt cx="7006119" cy="652088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F6C8B179-33D0-43C6-942C-42E99A2CFF24}"/>
                </a:ext>
              </a:extLst>
            </p:cNvPr>
            <p:cNvSpPr/>
            <p:nvPr/>
          </p:nvSpPr>
          <p:spPr>
            <a:xfrm>
              <a:off x="3637289" y="472654"/>
              <a:ext cx="583199" cy="648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E97087DB-523C-4E77-A0B8-23758652412C}"/>
                </a:ext>
              </a:extLst>
            </p:cNvPr>
            <p:cNvCxnSpPr>
              <a:cxnSpLocks/>
            </p:cNvCxnSpPr>
            <p:nvPr/>
          </p:nvCxnSpPr>
          <p:spPr>
            <a:xfrm>
              <a:off x="4220488" y="764705"/>
              <a:ext cx="6422920" cy="360037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hape 575">
            <a:extLst>
              <a:ext uri="{FF2B5EF4-FFF2-40B4-BE49-F238E27FC236}">
                <a16:creationId xmlns:a16="http://schemas.microsoft.com/office/drawing/2014/main" id="{2408FDE4-3F34-4B80-9B9C-BF214D3D6F00}"/>
              </a:ext>
            </a:extLst>
          </p:cNvPr>
          <p:cNvSpPr/>
          <p:nvPr/>
        </p:nvSpPr>
        <p:spPr>
          <a:xfrm>
            <a:off x="128111" y="22467"/>
            <a:ext cx="1551678" cy="454206"/>
          </a:xfrm>
          <a:prstGeom prst="rect">
            <a:avLst/>
          </a:prstGeom>
          <a:solidFill>
            <a:srgbClr val="F44F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28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800" dirty="0"/>
              <a:t>辅助学习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00726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6D0783D1-E6F6-4679-B165-B80F3F6B0E74}"/>
              </a:ext>
            </a:extLst>
          </p:cNvPr>
          <p:cNvSpPr txBox="1"/>
          <p:nvPr/>
        </p:nvSpPr>
        <p:spPr>
          <a:xfrm>
            <a:off x="693019" y="620688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登录学习通之后你能获得什么？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海量资源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6B2A8EC-72BE-487C-B78D-D7F4F6001F46}"/>
              </a:ext>
            </a:extLst>
          </p:cNvPr>
          <p:cNvSpPr txBox="1"/>
          <p:nvPr/>
        </p:nvSpPr>
        <p:spPr>
          <a:xfrm>
            <a:off x="1629123" y="2202154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200</a:t>
            </a:r>
            <a:r>
              <a:rPr lang="zh-CN" altLang="en-US" sz="3200" b="1" dirty="0">
                <a:solidFill>
                  <a:srgbClr val="FF0000"/>
                </a:solidFill>
              </a:rPr>
              <a:t>万册图书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1BDA83-E99F-43D9-8B42-F567D6556021}"/>
              </a:ext>
            </a:extLst>
          </p:cNvPr>
          <p:cNvSpPr txBox="1"/>
          <p:nvPr/>
        </p:nvSpPr>
        <p:spPr>
          <a:xfrm>
            <a:off x="1845147" y="3552787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6500</a:t>
            </a:r>
            <a:r>
              <a:rPr lang="zh-CN" altLang="en-US" sz="3200" b="1" dirty="0">
                <a:solidFill>
                  <a:srgbClr val="FF0000"/>
                </a:solidFill>
              </a:rPr>
              <a:t>多种期刊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157F28A-2F2A-4F72-8E46-12DE80645CA8}"/>
              </a:ext>
            </a:extLst>
          </p:cNvPr>
          <p:cNvSpPr txBox="1"/>
          <p:nvPr/>
        </p:nvSpPr>
        <p:spPr>
          <a:xfrm>
            <a:off x="6837132" y="2786929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300</a:t>
            </a:r>
            <a:r>
              <a:rPr lang="zh-CN" altLang="en-US" sz="3200" b="1" dirty="0">
                <a:solidFill>
                  <a:srgbClr val="FF0000"/>
                </a:solidFill>
              </a:rPr>
              <a:t>种报纸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7ADEB3D-BA88-4DAE-A28C-CF0A8ACB243A}"/>
              </a:ext>
            </a:extLst>
          </p:cNvPr>
          <p:cNvSpPr txBox="1"/>
          <p:nvPr/>
        </p:nvSpPr>
        <p:spPr>
          <a:xfrm>
            <a:off x="4971755" y="3232275"/>
            <a:ext cx="1913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20</a:t>
            </a:r>
            <a:r>
              <a:rPr lang="zh-CN" altLang="en-US" sz="3200" b="1" dirty="0">
                <a:solidFill>
                  <a:srgbClr val="FF0000"/>
                </a:solidFill>
              </a:rPr>
              <a:t>万集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r>
              <a:rPr lang="zh-CN" altLang="en-US" sz="3200" b="1" dirty="0">
                <a:solidFill>
                  <a:srgbClr val="FF0000"/>
                </a:solidFill>
              </a:rPr>
              <a:t>名师讲座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0D7A3BF-29B7-49EF-97AF-48DE306B6421}"/>
              </a:ext>
            </a:extLst>
          </p:cNvPr>
          <p:cNvSpPr txBox="1"/>
          <p:nvPr/>
        </p:nvSpPr>
        <p:spPr>
          <a:xfrm>
            <a:off x="3501331" y="4754839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每周直播课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74630D2-D245-49CB-8813-D26DF290EFD3}"/>
              </a:ext>
            </a:extLst>
          </p:cNvPr>
          <p:cNvSpPr txBox="1"/>
          <p:nvPr/>
        </p:nvSpPr>
        <p:spPr>
          <a:xfrm>
            <a:off x="7826745" y="3731744"/>
            <a:ext cx="280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海量优质专题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BF20BD9-4E32-4701-A0B8-5FBC4F64E50A}"/>
              </a:ext>
            </a:extLst>
          </p:cNvPr>
          <p:cNvSpPr txBox="1"/>
          <p:nvPr/>
        </p:nvSpPr>
        <p:spPr>
          <a:xfrm>
            <a:off x="5274470" y="1689715"/>
            <a:ext cx="3579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快捷学术搜索引擎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6F53F56-7082-4D2D-B64E-BEA41BA3FCF9}"/>
              </a:ext>
            </a:extLst>
          </p:cNvPr>
          <p:cNvSpPr txBox="1"/>
          <p:nvPr/>
        </p:nvSpPr>
        <p:spPr>
          <a:xfrm>
            <a:off x="6915615" y="470699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名师公开课</a:t>
            </a:r>
          </a:p>
        </p:txBody>
      </p:sp>
    </p:spTree>
    <p:extLst>
      <p:ext uri="{BB962C8B-B14F-4D97-AF65-F5344CB8AC3E}">
        <p14:creationId xmlns:p14="http://schemas.microsoft.com/office/powerpoint/2010/main" val="4194746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36256806-47A3-495E-9D65-6E1CD6B4ED97}"/>
              </a:ext>
            </a:extLst>
          </p:cNvPr>
          <p:cNvGrpSpPr/>
          <p:nvPr/>
        </p:nvGrpSpPr>
        <p:grpSpPr>
          <a:xfrm>
            <a:off x="0" y="116632"/>
            <a:ext cx="12187238" cy="6408712"/>
            <a:chOff x="-1" y="271305"/>
            <a:chExt cx="8973617" cy="4792368"/>
          </a:xfrm>
        </p:grpSpPr>
        <p:pic>
          <p:nvPicPr>
            <p:cNvPr id="4" name="image1.jpeg">
              <a:extLst>
                <a:ext uri="{FF2B5EF4-FFF2-40B4-BE49-F238E27FC236}">
                  <a16:creationId xmlns:a16="http://schemas.microsoft.com/office/drawing/2014/main" id="{73CC698F-1C52-4EAE-ACB9-7F459DD6633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2017" y="1890502"/>
              <a:ext cx="2561155" cy="2561156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5" name="Shape 37">
              <a:extLst>
                <a:ext uri="{FF2B5EF4-FFF2-40B4-BE49-F238E27FC236}">
                  <a16:creationId xmlns:a16="http://schemas.microsoft.com/office/drawing/2014/main" id="{91114499-8EFD-4A30-952B-63D0AEB91AAA}"/>
                </a:ext>
              </a:extLst>
            </p:cNvPr>
            <p:cNvSpPr/>
            <p:nvPr/>
          </p:nvSpPr>
          <p:spPr>
            <a:xfrm>
              <a:off x="-1" y="271305"/>
              <a:ext cx="4218939" cy="325882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45718" tIns="45718" rIns="45718" bIns="45718">
              <a:spAutoFit/>
            </a:bodyPr>
            <a:lstStyle>
              <a:lvl1pPr>
                <a:defRPr b="1">
                  <a:solidFill>
                    <a:srgbClr val="F44F56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 dirty="0" err="1">
                  <a:solidFill>
                    <a:srgbClr val="F44F56"/>
                  </a:solidFill>
                </a:rPr>
                <a:t>为更好地参与讲座，请按下方提示操作</a:t>
              </a:r>
              <a:r>
                <a:rPr b="1" dirty="0">
                  <a:solidFill>
                    <a:srgbClr val="F44F56"/>
                  </a:solidFill>
                </a:rPr>
                <a:t>：</a:t>
              </a:r>
            </a:p>
          </p:txBody>
        </p:sp>
        <p:sp>
          <p:nvSpPr>
            <p:cNvPr id="6" name="Shape 38">
              <a:extLst>
                <a:ext uri="{FF2B5EF4-FFF2-40B4-BE49-F238E27FC236}">
                  <a16:creationId xmlns:a16="http://schemas.microsoft.com/office/drawing/2014/main" id="{3AC1376E-43D0-47C7-B8A7-291DFB79B84B}"/>
                </a:ext>
              </a:extLst>
            </p:cNvPr>
            <p:cNvSpPr/>
            <p:nvPr/>
          </p:nvSpPr>
          <p:spPr>
            <a:xfrm>
              <a:off x="180870" y="954593"/>
              <a:ext cx="3104943" cy="989651"/>
            </a:xfrm>
            <a:prstGeom prst="rect">
              <a:avLst/>
            </a:prstGeom>
            <a:ln w="12700">
              <a:miter lim="400000"/>
            </a:ln>
          </p:spPr>
          <p:txBody>
            <a:bodyPr lIns="45718" tIns="45718" rIns="45718" bIns="45718">
              <a:spAutoFit/>
            </a:bodyPr>
            <a:lstStyle/>
            <a:p>
              <a:pPr lvl="0"/>
              <a:r>
                <a:rPr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1、扫描下载“</a:t>
              </a:r>
              <a:r>
                <a:rPr sz="16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超星学习通</a:t>
              </a:r>
              <a:r>
                <a:rPr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”</a:t>
              </a:r>
            </a:p>
            <a:p>
              <a:r>
                <a:rPr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App，</a:t>
              </a:r>
              <a:r>
                <a:rPr lang="zh-CN" altLang="en-US" sz="1600" b="1"/>
                <a:t>选择</a:t>
              </a:r>
              <a:r>
                <a:rPr lang="zh-CN" altLang="en-US" sz="1600" b="1">
                  <a:solidFill>
                    <a:srgbClr val="FF0000"/>
                  </a:solidFill>
                </a:rPr>
                <a:t>机构账号</a:t>
              </a:r>
              <a:r>
                <a:rPr lang="zh-CN" altLang="en-US" sz="1600" b="1" dirty="0"/>
                <a:t>登陆方式</a:t>
              </a:r>
              <a:endParaRPr lang="en-US" altLang="zh-CN" sz="1600" b="1" dirty="0"/>
            </a:p>
            <a:p>
              <a:r>
                <a:rPr lang="zh-CN" altLang="en-US" sz="1600" b="1" dirty="0"/>
                <a:t>输入并</a:t>
              </a:r>
              <a:r>
                <a:rPr lang="zh-CN" altLang="en-US" sz="1600" b="1" dirty="0">
                  <a:highlight>
                    <a:srgbClr val="FFFF00"/>
                  </a:highlight>
                </a:rPr>
                <a:t>选择提示 </a:t>
              </a:r>
              <a:r>
                <a:rPr lang="zh-CN" altLang="en-US" sz="1600" b="1" dirty="0"/>
                <a:t>上海外国语大学</a:t>
              </a:r>
              <a:endParaRPr lang="en-US" altLang="zh-CN" sz="1600" b="1" dirty="0"/>
            </a:p>
            <a:p>
              <a:r>
                <a:rPr lang="zh-CN" altLang="en-US" sz="1600" b="1" dirty="0"/>
                <a:t>账号：学号 </a:t>
              </a:r>
              <a:r>
                <a:rPr lang="en-US" altLang="zh-CN" sz="1600" b="1" dirty="0"/>
                <a:t>      </a:t>
              </a:r>
              <a:r>
                <a:rPr lang="zh-CN" altLang="en-US" sz="1600" b="1" dirty="0"/>
                <a:t>密码：</a:t>
              </a:r>
              <a:r>
                <a:rPr lang="en-US" altLang="zh-CN" sz="1600" b="1" dirty="0"/>
                <a:t>123456</a:t>
              </a:r>
              <a:r>
                <a:rPr lang="zh-CN" altLang="en-US" sz="1600" b="1" dirty="0"/>
                <a:t> </a:t>
              </a:r>
            </a:p>
            <a:p>
              <a:pPr lvl="0"/>
              <a:endPara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7" name="Shape 39">
              <a:extLst>
                <a:ext uri="{FF2B5EF4-FFF2-40B4-BE49-F238E27FC236}">
                  <a16:creationId xmlns:a16="http://schemas.microsoft.com/office/drawing/2014/main" id="{C933C8EE-0838-494D-9802-978FAB9A9578}"/>
                </a:ext>
              </a:extLst>
            </p:cNvPr>
            <p:cNvSpPr/>
            <p:nvPr/>
          </p:nvSpPr>
          <p:spPr>
            <a:xfrm>
              <a:off x="2986883" y="983766"/>
              <a:ext cx="3533703" cy="66743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8" tIns="45718" rIns="45718" bIns="45718">
              <a:spAutoFit/>
            </a:bodyPr>
            <a:lstStyle/>
            <a:p>
              <a:pPr lvl="0"/>
              <a:r>
                <a:rPr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2、</a:t>
              </a:r>
              <a:r>
                <a:rPr lang="zh-CN" altLang="en-US" sz="2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在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【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首页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】</a:t>
              </a:r>
              <a:r>
                <a:rPr lang="zh-CN" altLang="en-US" sz="2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，输入邀请码：加入在线培训交流班“</a:t>
              </a:r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cy2709</a:t>
              </a:r>
              <a:r>
                <a:rPr lang="zh-CN" altLang="en-US" sz="2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”</a:t>
              </a:r>
              <a:r>
                <a:rPr sz="2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。</a:t>
              </a:r>
            </a:p>
          </p:txBody>
        </p:sp>
        <p:pic>
          <p:nvPicPr>
            <p:cNvPr id="14" name="image5.png">
              <a:extLst>
                <a:ext uri="{FF2B5EF4-FFF2-40B4-BE49-F238E27FC236}">
                  <a16:creationId xmlns:a16="http://schemas.microsoft.com/office/drawing/2014/main" id="{1210ED3D-3E41-4597-A8CA-E162D73DC76C}"/>
                </a:ext>
              </a:extLst>
            </p:cNvPr>
            <p:cNvPicPr/>
            <p:nvPr/>
          </p:nvPicPr>
          <p:blipFill>
            <a:blip r:embed="rId4"/>
            <a:srcRect l="80893" t="85898"/>
            <a:stretch>
              <a:fillRect/>
            </a:stretch>
          </p:blipFill>
          <p:spPr>
            <a:xfrm>
              <a:off x="7837713" y="4592096"/>
              <a:ext cx="1135903" cy="471577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15" name="Shape 47">
              <a:extLst>
                <a:ext uri="{FF2B5EF4-FFF2-40B4-BE49-F238E27FC236}">
                  <a16:creationId xmlns:a16="http://schemas.microsoft.com/office/drawing/2014/main" id="{A6D5A1A3-1367-4904-A98E-0F9E72842916}"/>
                </a:ext>
              </a:extLst>
            </p:cNvPr>
            <p:cNvSpPr/>
            <p:nvPr/>
          </p:nvSpPr>
          <p:spPr>
            <a:xfrm flipH="1">
              <a:off x="2812744" y="784564"/>
              <a:ext cx="1589" cy="3938956"/>
            </a:xfrm>
            <a:prstGeom prst="line">
              <a:avLst/>
            </a:prstGeom>
            <a:ln w="25400">
              <a:solidFill>
                <a:srgbClr val="F44F56"/>
              </a:solidFill>
              <a:prstDash val="sys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" name="Shape 48">
              <a:extLst>
                <a:ext uri="{FF2B5EF4-FFF2-40B4-BE49-F238E27FC236}">
                  <a16:creationId xmlns:a16="http://schemas.microsoft.com/office/drawing/2014/main" id="{57257C0A-69FE-4CDD-B881-F1B78A6BF5CF}"/>
                </a:ext>
              </a:extLst>
            </p:cNvPr>
            <p:cNvSpPr/>
            <p:nvPr/>
          </p:nvSpPr>
          <p:spPr>
            <a:xfrm flipH="1">
              <a:off x="6520586" y="774516"/>
              <a:ext cx="1589" cy="3938956"/>
            </a:xfrm>
            <a:prstGeom prst="line">
              <a:avLst/>
            </a:prstGeom>
            <a:ln w="25400">
              <a:solidFill>
                <a:srgbClr val="F44F56"/>
              </a:solidFill>
              <a:prstDash val="sys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pic>
        <p:nvPicPr>
          <p:cNvPr id="3" name="图片 2" descr="图片包含 屏幕截图&#10;&#10;已生成极高可信度的说明">
            <a:extLst>
              <a:ext uri="{FF2B5EF4-FFF2-40B4-BE49-F238E27FC236}">
                <a16:creationId xmlns:a16="http://schemas.microsoft.com/office/drawing/2014/main" id="{67D7A9D7-2035-44B8-BB39-DDBB70512C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48951"/>
          <a:stretch/>
        </p:blipFill>
        <p:spPr>
          <a:xfrm>
            <a:off x="4406424" y="2353811"/>
            <a:ext cx="3855697" cy="3240360"/>
          </a:xfrm>
          <a:prstGeom prst="rect">
            <a:avLst/>
          </a:prstGeom>
        </p:spPr>
      </p:pic>
      <p:sp>
        <p:nvSpPr>
          <p:cNvPr id="20" name="箭头: 下 19">
            <a:extLst>
              <a:ext uri="{FF2B5EF4-FFF2-40B4-BE49-F238E27FC236}">
                <a16:creationId xmlns:a16="http://schemas.microsoft.com/office/drawing/2014/main" id="{4B73C635-0DE3-46CF-BA2E-12641BB12BCA}"/>
              </a:ext>
            </a:extLst>
          </p:cNvPr>
          <p:cNvSpPr/>
          <p:nvPr/>
        </p:nvSpPr>
        <p:spPr>
          <a:xfrm rot="6777748">
            <a:off x="8730631" y="2639357"/>
            <a:ext cx="304789" cy="1949847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98AA4D9-E113-4CF1-9C37-0D963CF3D8E1}"/>
              </a:ext>
            </a:extLst>
          </p:cNvPr>
          <p:cNvSpPr/>
          <p:nvPr/>
        </p:nvSpPr>
        <p:spPr>
          <a:xfrm>
            <a:off x="7397371" y="3148700"/>
            <a:ext cx="712747" cy="57606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162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44B757DC-2D6D-450C-92CD-744DF3687974}"/>
              </a:ext>
            </a:extLst>
          </p:cNvPr>
          <p:cNvGrpSpPr/>
          <p:nvPr/>
        </p:nvGrpSpPr>
        <p:grpSpPr>
          <a:xfrm>
            <a:off x="8125231" y="10"/>
            <a:ext cx="4062006" cy="685799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7F007D8-AE70-499F-94E1-994CF05F2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69406C1D-506B-45C6-AB36-EFCACB0FD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349" y="263468"/>
              <a:ext cx="3559443" cy="633106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0194E1F-23C8-4ED8-B0C6-37278943F936}"/>
              </a:ext>
            </a:extLst>
          </p:cNvPr>
          <p:cNvGrpSpPr/>
          <p:nvPr/>
        </p:nvGrpSpPr>
        <p:grpSpPr>
          <a:xfrm>
            <a:off x="4062616" y="10"/>
            <a:ext cx="4062006" cy="685799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6C1A8D98-88F3-4283-AE79-7DD8949B4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80D31C5-B1DD-4E4B-BCDE-E50CB200C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998" y="252200"/>
              <a:ext cx="3555105" cy="6323346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8F28F29-E145-407A-B778-1D831BAA6B04}"/>
              </a:ext>
            </a:extLst>
          </p:cNvPr>
          <p:cNvGrpSpPr/>
          <p:nvPr/>
        </p:nvGrpSpPr>
        <p:grpSpPr>
          <a:xfrm>
            <a:off x="1" y="10"/>
            <a:ext cx="4062006" cy="685799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>
              <a:extLst>
                <a:ext uri="{FF2B5EF4-FFF2-40B4-BE49-F238E27FC236}">
                  <a16:creationId xmlns:a16="http://schemas.microsoft.com/office/drawing/2014/main" id="{24E1FD37-F096-44AA-BC85-6D29C9A8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79" r="2" b="8595"/>
            <a:stretch/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F0DECC7-9AF5-4297-8973-B1444511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62" y="260648"/>
              <a:ext cx="3554105" cy="6321569"/>
            </a:xfrm>
            <a:prstGeom prst="rect">
              <a:avLst/>
            </a:prstGeom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979D403-3C3D-4E48-AC02-812C810C778E}"/>
              </a:ext>
            </a:extLst>
          </p:cNvPr>
          <p:cNvGrpSpPr/>
          <p:nvPr/>
        </p:nvGrpSpPr>
        <p:grpSpPr>
          <a:xfrm>
            <a:off x="1341091" y="800289"/>
            <a:ext cx="4177073" cy="1296141"/>
            <a:chOff x="3069283" y="1844826"/>
            <a:chExt cx="4177073" cy="1296141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CBC3A20-B665-472A-BE2E-B37112054CD9}"/>
                </a:ext>
              </a:extLst>
            </p:cNvPr>
            <p:cNvSpPr/>
            <p:nvPr/>
          </p:nvSpPr>
          <p:spPr>
            <a:xfrm>
              <a:off x="3069283" y="2492896"/>
              <a:ext cx="576064" cy="648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    </a:t>
              </a:r>
              <a:endParaRPr lang="zh-CN" altLang="en-US" dirty="0"/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9D6F8635-39A7-4378-B06C-07D67255D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5347" y="1844826"/>
              <a:ext cx="3601009" cy="720079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E842D2F-733E-4E03-80EF-59A4510EE69B}"/>
              </a:ext>
            </a:extLst>
          </p:cNvPr>
          <p:cNvGrpSpPr/>
          <p:nvPr/>
        </p:nvGrpSpPr>
        <p:grpSpPr>
          <a:xfrm>
            <a:off x="439709" y="2089429"/>
            <a:ext cx="8102182" cy="652088"/>
            <a:chOff x="3637289" y="472654"/>
            <a:chExt cx="7006119" cy="652088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F6C8B179-33D0-43C6-942C-42E99A2CFF24}"/>
                </a:ext>
              </a:extLst>
            </p:cNvPr>
            <p:cNvSpPr/>
            <p:nvPr/>
          </p:nvSpPr>
          <p:spPr>
            <a:xfrm>
              <a:off x="3637289" y="472654"/>
              <a:ext cx="583199" cy="648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E97087DB-523C-4E77-A0B8-23758652412C}"/>
                </a:ext>
              </a:extLst>
            </p:cNvPr>
            <p:cNvCxnSpPr>
              <a:cxnSpLocks/>
            </p:cNvCxnSpPr>
            <p:nvPr/>
          </p:nvCxnSpPr>
          <p:spPr>
            <a:xfrm>
              <a:off x="4220488" y="764705"/>
              <a:ext cx="6422920" cy="360037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hape 575">
            <a:extLst>
              <a:ext uri="{FF2B5EF4-FFF2-40B4-BE49-F238E27FC236}">
                <a16:creationId xmlns:a16="http://schemas.microsoft.com/office/drawing/2014/main" id="{2408FDE4-3F34-4B80-9B9C-BF214D3D6F00}"/>
              </a:ext>
            </a:extLst>
          </p:cNvPr>
          <p:cNvSpPr/>
          <p:nvPr/>
        </p:nvSpPr>
        <p:spPr>
          <a:xfrm>
            <a:off x="128111" y="22467"/>
            <a:ext cx="1551678" cy="454206"/>
          </a:xfrm>
          <a:prstGeom prst="rect">
            <a:avLst/>
          </a:prstGeom>
          <a:solidFill>
            <a:srgbClr val="F44F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28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800" dirty="0"/>
              <a:t>拓展资源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0026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屏幕截图&#10;&#10;已生成极高可信度的说明">
            <a:extLst>
              <a:ext uri="{FF2B5EF4-FFF2-40B4-BE49-F238E27FC236}">
                <a16:creationId xmlns:a16="http://schemas.microsoft.com/office/drawing/2014/main" id="{1BA6F798-6E05-4A95-B80F-C4CECC853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" b="76519"/>
          <a:stretch/>
        </p:blipFill>
        <p:spPr>
          <a:xfrm>
            <a:off x="326378" y="935190"/>
            <a:ext cx="6624736" cy="1629714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91B66ED4-BBA0-4015-ABCF-C69F0BE0D086}"/>
              </a:ext>
            </a:extLst>
          </p:cNvPr>
          <p:cNvGrpSpPr/>
          <p:nvPr/>
        </p:nvGrpSpPr>
        <p:grpSpPr>
          <a:xfrm>
            <a:off x="321088" y="935190"/>
            <a:ext cx="11173131" cy="788714"/>
            <a:chOff x="321088" y="935190"/>
            <a:chExt cx="11173131" cy="78871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6FA0DB0B-20B5-43DA-9EA0-6EDD705E013C}"/>
                </a:ext>
              </a:extLst>
            </p:cNvPr>
            <p:cNvGrpSpPr/>
            <p:nvPr/>
          </p:nvGrpSpPr>
          <p:grpSpPr>
            <a:xfrm>
              <a:off x="321088" y="935190"/>
              <a:ext cx="6924659" cy="788714"/>
              <a:chOff x="1616691" y="840128"/>
              <a:chExt cx="3840470" cy="5006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D1269CE-7AF1-4722-A70B-A8DB33E10002}"/>
                  </a:ext>
                </a:extLst>
              </p:cNvPr>
              <p:cNvSpPr/>
              <p:nvPr/>
            </p:nvSpPr>
            <p:spPr>
              <a:xfrm>
                <a:off x="1616691" y="840128"/>
                <a:ext cx="3677064" cy="50064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6A2B8272-C18C-4DB6-BA00-1B3C8DFFFCE6}"/>
                  </a:ext>
                </a:extLst>
              </p:cNvPr>
              <p:cNvSpPr txBox="1"/>
              <p:nvPr/>
            </p:nvSpPr>
            <p:spPr>
              <a:xfrm>
                <a:off x="3968054" y="907571"/>
                <a:ext cx="1489107" cy="332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FF0000"/>
                    </a:solidFill>
                  </a:rPr>
                  <a:t>超星发现</a:t>
                </a:r>
              </a:p>
            </p:txBody>
          </p:sp>
        </p:grpSp>
        <p:sp>
          <p:nvSpPr>
            <p:cNvPr id="24" name="箭头: 下 23">
              <a:extLst>
                <a:ext uri="{FF2B5EF4-FFF2-40B4-BE49-F238E27FC236}">
                  <a16:creationId xmlns:a16="http://schemas.microsoft.com/office/drawing/2014/main" id="{31B69B53-E99F-4CC5-BBAC-EAC869DAB659}"/>
                </a:ext>
              </a:extLst>
            </p:cNvPr>
            <p:cNvSpPr/>
            <p:nvPr/>
          </p:nvSpPr>
          <p:spPr>
            <a:xfrm rot="16363305" flipH="1">
              <a:off x="7037445" y="664095"/>
              <a:ext cx="285793" cy="1446948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EB33D7D-E0A2-42E1-AFBB-B167184C3C08}"/>
                </a:ext>
              </a:extLst>
            </p:cNvPr>
            <p:cNvSpPr txBox="1"/>
            <p:nvPr/>
          </p:nvSpPr>
          <p:spPr>
            <a:xfrm>
              <a:off x="7915075" y="1139129"/>
              <a:ext cx="3579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</a:rPr>
                <a:t>快捷学术搜索引擎</a:t>
              </a: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4203E2BE-7488-4F53-AAC2-586BA72EC76E}"/>
              </a:ext>
            </a:extLst>
          </p:cNvPr>
          <p:cNvSpPr txBox="1"/>
          <p:nvPr/>
        </p:nvSpPr>
        <p:spPr>
          <a:xfrm>
            <a:off x="2925266" y="344591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海量资源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3F7D8608-E9A6-44A9-B1B6-D8C9B0581613}"/>
              </a:ext>
            </a:extLst>
          </p:cNvPr>
          <p:cNvGrpSpPr/>
          <p:nvPr/>
        </p:nvGrpSpPr>
        <p:grpSpPr>
          <a:xfrm>
            <a:off x="1845146" y="1822382"/>
            <a:ext cx="2304257" cy="2397888"/>
            <a:chOff x="1845146" y="1822382"/>
            <a:chExt cx="2304257" cy="2397888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DA7F91EF-D17A-4EDA-8187-A3A471DAAA7C}"/>
                </a:ext>
              </a:extLst>
            </p:cNvPr>
            <p:cNvSpPr/>
            <p:nvPr/>
          </p:nvSpPr>
          <p:spPr>
            <a:xfrm>
              <a:off x="3429322" y="1822382"/>
              <a:ext cx="720081" cy="4544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48163549-7E22-45C2-B570-128B1D3AE648}"/>
                </a:ext>
              </a:extLst>
            </p:cNvPr>
            <p:cNvGrpSpPr/>
            <p:nvPr/>
          </p:nvGrpSpPr>
          <p:grpSpPr>
            <a:xfrm>
              <a:off x="1845146" y="2459149"/>
              <a:ext cx="1773569" cy="1761121"/>
              <a:chOff x="1845146" y="2459149"/>
              <a:chExt cx="1773569" cy="1761121"/>
            </a:xfrm>
          </p:grpSpPr>
          <p:sp>
            <p:nvSpPr>
              <p:cNvPr id="29" name="箭头: 下 28">
                <a:extLst>
                  <a:ext uri="{FF2B5EF4-FFF2-40B4-BE49-F238E27FC236}">
                    <a16:creationId xmlns:a16="http://schemas.microsoft.com/office/drawing/2014/main" id="{1CE8BBC4-A46C-4635-AAE8-93A4C63C3863}"/>
                  </a:ext>
                </a:extLst>
              </p:cNvPr>
              <p:cNvSpPr/>
              <p:nvPr/>
            </p:nvSpPr>
            <p:spPr>
              <a:xfrm rot="2851444" flipH="1">
                <a:off x="2948771" y="2197671"/>
                <a:ext cx="408465" cy="931422"/>
              </a:xfrm>
              <a:prstGeom prst="down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4B04B84-14FA-4679-95B8-52483C37EF9A}"/>
                  </a:ext>
                </a:extLst>
              </p:cNvPr>
              <p:cNvSpPr txBox="1"/>
              <p:nvPr/>
            </p:nvSpPr>
            <p:spPr>
              <a:xfrm>
                <a:off x="1845146" y="3143052"/>
                <a:ext cx="169054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FF0000"/>
                    </a:solidFill>
                  </a:rPr>
                  <a:t>200</a:t>
                </a:r>
                <a:r>
                  <a:rPr lang="zh-CN" altLang="en-US" sz="3200" b="1" dirty="0">
                    <a:solidFill>
                      <a:srgbClr val="FF0000"/>
                    </a:solidFill>
                  </a:rPr>
                  <a:t>万册</a:t>
                </a:r>
                <a:endParaRPr lang="en-US" altLang="zh-CN" sz="3200" b="1" dirty="0">
                  <a:solidFill>
                    <a:srgbClr val="FF0000"/>
                  </a:solidFill>
                </a:endParaRPr>
              </a:p>
              <a:p>
                <a:r>
                  <a:rPr lang="zh-CN" altLang="en-US" sz="3200" b="1" dirty="0">
                    <a:solidFill>
                      <a:srgbClr val="FF0000"/>
                    </a:solidFill>
                  </a:rPr>
                  <a:t>图书</a:t>
                </a:r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C6FBEDBA-1EF9-4A9C-BD9D-F1AEE01CFD45}"/>
              </a:ext>
            </a:extLst>
          </p:cNvPr>
          <p:cNvGrpSpPr/>
          <p:nvPr/>
        </p:nvGrpSpPr>
        <p:grpSpPr>
          <a:xfrm>
            <a:off x="3429322" y="1822382"/>
            <a:ext cx="2817941" cy="4975010"/>
            <a:chOff x="3429322" y="1822382"/>
            <a:chExt cx="2817941" cy="4975010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65B5687-FFC7-434F-9B34-A97D24D4B884}"/>
                </a:ext>
              </a:extLst>
            </p:cNvPr>
            <p:cNvSpPr/>
            <p:nvPr/>
          </p:nvSpPr>
          <p:spPr>
            <a:xfrm>
              <a:off x="4437434" y="1822382"/>
              <a:ext cx="720081" cy="4544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箭头: 下 30">
              <a:extLst>
                <a:ext uri="{FF2B5EF4-FFF2-40B4-BE49-F238E27FC236}">
                  <a16:creationId xmlns:a16="http://schemas.microsoft.com/office/drawing/2014/main" id="{BB4D5E26-B2E7-400C-B39A-245106549EDF}"/>
                </a:ext>
              </a:extLst>
            </p:cNvPr>
            <p:cNvSpPr/>
            <p:nvPr/>
          </p:nvSpPr>
          <p:spPr>
            <a:xfrm rot="21282032" flipH="1">
              <a:off x="4545819" y="2342572"/>
              <a:ext cx="408465" cy="931422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EC604A6F-1122-4801-8194-469BCE96C0A5}"/>
                </a:ext>
              </a:extLst>
            </p:cNvPr>
            <p:cNvSpPr txBox="1"/>
            <p:nvPr/>
          </p:nvSpPr>
          <p:spPr>
            <a:xfrm>
              <a:off x="3429322" y="3257962"/>
              <a:ext cx="2817941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</a:rPr>
                <a:t>全文收录</a:t>
              </a:r>
              <a:r>
                <a:rPr lang="en-US" altLang="zh-CN" sz="3200" b="1" dirty="0">
                  <a:solidFill>
                    <a:srgbClr val="FF0000"/>
                  </a:solidFill>
                </a:rPr>
                <a:t>6500</a:t>
              </a:r>
              <a:r>
                <a:rPr lang="zh-CN" altLang="en-US" sz="3200" b="1" dirty="0">
                  <a:solidFill>
                    <a:srgbClr val="FF0000"/>
                  </a:solidFill>
                </a:rPr>
                <a:t>多种期刊</a:t>
              </a:r>
              <a:endParaRPr lang="en-US" altLang="zh-CN" sz="3200" b="1" dirty="0">
                <a:solidFill>
                  <a:srgbClr val="FF0000"/>
                </a:solidFill>
              </a:endParaRPr>
            </a:p>
            <a:p>
              <a:r>
                <a:rPr lang="zh-CN" altLang="en-US" sz="3200" b="1" dirty="0">
                  <a:solidFill>
                    <a:srgbClr val="FF0000"/>
                  </a:solidFill>
                </a:rPr>
                <a:t>核心期刊超过</a:t>
              </a:r>
              <a:r>
                <a:rPr lang="en-US" altLang="zh-CN" sz="3200" b="1" dirty="0">
                  <a:solidFill>
                    <a:srgbClr val="FF0000"/>
                  </a:solidFill>
                </a:rPr>
                <a:t>1300</a:t>
              </a:r>
              <a:r>
                <a:rPr lang="zh-CN" altLang="en-US" sz="3200" b="1" dirty="0">
                  <a:solidFill>
                    <a:srgbClr val="FF0000"/>
                  </a:solidFill>
                </a:rPr>
                <a:t>种</a:t>
              </a:r>
              <a:endParaRPr lang="en-US" altLang="zh-CN" sz="3200" b="1" dirty="0">
                <a:solidFill>
                  <a:srgbClr val="FF0000"/>
                </a:solidFill>
              </a:endParaRPr>
            </a:p>
            <a:p>
              <a:r>
                <a:rPr lang="zh-CN" altLang="en-US" sz="3200" b="1" dirty="0">
                  <a:solidFill>
                    <a:srgbClr val="FF0000"/>
                  </a:solidFill>
                </a:rPr>
                <a:t>涵盖中外文期刊</a:t>
              </a:r>
              <a:r>
                <a:rPr lang="en-US" altLang="zh-CN" sz="3200" b="1" dirty="0">
                  <a:solidFill>
                    <a:srgbClr val="FF0000"/>
                  </a:solidFill>
                </a:rPr>
                <a:t>8.8</a:t>
              </a:r>
              <a:r>
                <a:rPr lang="zh-CN" altLang="en-US" sz="3200" b="1" dirty="0">
                  <a:solidFill>
                    <a:srgbClr val="FF0000"/>
                  </a:solidFill>
                </a:rPr>
                <a:t>万种</a:t>
              </a:r>
              <a:endParaRPr lang="en-US" altLang="zh-CN" sz="3200" b="1" dirty="0">
                <a:solidFill>
                  <a:srgbClr val="FF0000"/>
                </a:solidFill>
              </a:endParaRPr>
            </a:p>
            <a:p>
              <a:endParaRPr lang="zh-CN" alt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DAD28E5-61DF-4A41-AC3F-CBCD26EAF810}"/>
              </a:ext>
            </a:extLst>
          </p:cNvPr>
          <p:cNvGrpSpPr/>
          <p:nvPr/>
        </p:nvGrpSpPr>
        <p:grpSpPr>
          <a:xfrm>
            <a:off x="5373538" y="1822382"/>
            <a:ext cx="2808313" cy="2447487"/>
            <a:chOff x="5373538" y="1822382"/>
            <a:chExt cx="2808313" cy="2447487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79E22D7-D591-408D-9A6C-153AAC09CB33}"/>
                </a:ext>
              </a:extLst>
            </p:cNvPr>
            <p:cNvSpPr/>
            <p:nvPr/>
          </p:nvSpPr>
          <p:spPr>
            <a:xfrm>
              <a:off x="5373538" y="1822382"/>
              <a:ext cx="720081" cy="4544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箭头: 下 32">
              <a:extLst>
                <a:ext uri="{FF2B5EF4-FFF2-40B4-BE49-F238E27FC236}">
                  <a16:creationId xmlns:a16="http://schemas.microsoft.com/office/drawing/2014/main" id="{444186B9-23E7-4B0F-92C3-BC93D2F3AD29}"/>
                </a:ext>
              </a:extLst>
            </p:cNvPr>
            <p:cNvSpPr/>
            <p:nvPr/>
          </p:nvSpPr>
          <p:spPr>
            <a:xfrm rot="19182749" flipH="1">
              <a:off x="6006846" y="2323245"/>
              <a:ext cx="408465" cy="931422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F153084-1DF0-4B03-AF82-F62343840960}"/>
                </a:ext>
              </a:extLst>
            </p:cNvPr>
            <p:cNvSpPr/>
            <p:nvPr/>
          </p:nvSpPr>
          <p:spPr>
            <a:xfrm>
              <a:off x="6294588" y="3192651"/>
              <a:ext cx="188726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</a:rPr>
                <a:t>20</a:t>
              </a:r>
              <a:r>
                <a:rPr lang="zh-CN" altLang="en-US" sz="3200" b="1" dirty="0">
                  <a:solidFill>
                    <a:srgbClr val="FF0000"/>
                  </a:solidFill>
                </a:rPr>
                <a:t>万集</a:t>
              </a:r>
              <a:endParaRPr lang="en-US" altLang="zh-CN" sz="3200" b="1" dirty="0">
                <a:solidFill>
                  <a:srgbClr val="FF0000"/>
                </a:solidFill>
              </a:endParaRPr>
            </a:p>
            <a:p>
              <a:r>
                <a:rPr lang="zh-CN" altLang="en-US" sz="3200" b="1" dirty="0">
                  <a:solidFill>
                    <a:srgbClr val="FF0000"/>
                  </a:solidFill>
                </a:rPr>
                <a:t>名师讲座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6605E3C2-0AB5-4936-8433-A839B0C2406F}"/>
              </a:ext>
            </a:extLst>
          </p:cNvPr>
          <p:cNvGrpSpPr/>
          <p:nvPr/>
        </p:nvGrpSpPr>
        <p:grpSpPr>
          <a:xfrm>
            <a:off x="287035" y="1844824"/>
            <a:ext cx="1918152" cy="3818856"/>
            <a:chOff x="287035" y="1844824"/>
            <a:chExt cx="1918152" cy="3818856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5B6C70FD-343B-41E8-99C8-D8F185CCE40D}"/>
                </a:ext>
              </a:extLst>
            </p:cNvPr>
            <p:cNvSpPr/>
            <p:nvPr/>
          </p:nvSpPr>
          <p:spPr>
            <a:xfrm>
              <a:off x="1485106" y="1844824"/>
              <a:ext cx="720081" cy="4544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箭头: 下 36">
              <a:extLst>
                <a:ext uri="{FF2B5EF4-FFF2-40B4-BE49-F238E27FC236}">
                  <a16:creationId xmlns:a16="http://schemas.microsoft.com/office/drawing/2014/main" id="{DAAC671E-37E8-4656-8188-792BDE7B0444}"/>
                </a:ext>
              </a:extLst>
            </p:cNvPr>
            <p:cNvSpPr/>
            <p:nvPr/>
          </p:nvSpPr>
          <p:spPr>
            <a:xfrm rot="2851444" flipH="1">
              <a:off x="1087501" y="2282145"/>
              <a:ext cx="408465" cy="931422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CA0E706-1E38-4112-981F-7507E95F64DA}"/>
                </a:ext>
              </a:extLst>
            </p:cNvPr>
            <p:cNvSpPr txBox="1"/>
            <p:nvPr/>
          </p:nvSpPr>
          <p:spPr>
            <a:xfrm>
              <a:off x="287035" y="3109135"/>
              <a:ext cx="127500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</a:rPr>
                <a:t>海量</a:t>
              </a:r>
              <a:endParaRPr lang="en-US" altLang="zh-CN" sz="3200" b="1" dirty="0">
                <a:solidFill>
                  <a:srgbClr val="FF0000"/>
                </a:solidFill>
              </a:endParaRPr>
            </a:p>
            <a:p>
              <a:r>
                <a:rPr lang="zh-CN" altLang="en-US" sz="3200" b="1" dirty="0">
                  <a:solidFill>
                    <a:srgbClr val="FF0000"/>
                  </a:solidFill>
                </a:rPr>
                <a:t>优质专题</a:t>
              </a:r>
              <a:endParaRPr lang="en-US" altLang="zh-CN" sz="3200" b="1" dirty="0">
                <a:solidFill>
                  <a:srgbClr val="FF0000"/>
                </a:solidFill>
              </a:endParaRPr>
            </a:p>
            <a:p>
              <a:r>
                <a:rPr lang="zh-CN" altLang="en-US" sz="3200" b="1" dirty="0">
                  <a:solidFill>
                    <a:srgbClr val="FF0000"/>
                  </a:solidFill>
                </a:rPr>
                <a:t>电影</a:t>
              </a:r>
              <a:endParaRPr lang="en-US" altLang="zh-CN" sz="3200" b="1" dirty="0">
                <a:solidFill>
                  <a:srgbClr val="FF0000"/>
                </a:solidFill>
              </a:endParaRPr>
            </a:p>
            <a:p>
              <a:r>
                <a:rPr lang="zh-CN" altLang="en-US" sz="3200" b="1" dirty="0">
                  <a:solidFill>
                    <a:srgbClr val="FF0000"/>
                  </a:solidFill>
                </a:rPr>
                <a:t>小说</a:t>
              </a:r>
              <a:endParaRPr lang="en-US" altLang="zh-C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0ADA56B-73CE-47D0-A035-F8FEF25F8349}"/>
              </a:ext>
            </a:extLst>
          </p:cNvPr>
          <p:cNvGrpSpPr/>
          <p:nvPr/>
        </p:nvGrpSpPr>
        <p:grpSpPr>
          <a:xfrm>
            <a:off x="6309643" y="1795998"/>
            <a:ext cx="6635019" cy="4081838"/>
            <a:chOff x="6309643" y="1795998"/>
            <a:chExt cx="6635019" cy="4081838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8393DDC3-98D7-42BC-81DA-B08174A16A9F}"/>
                </a:ext>
              </a:extLst>
            </p:cNvPr>
            <p:cNvGrpSpPr/>
            <p:nvPr/>
          </p:nvGrpSpPr>
          <p:grpSpPr>
            <a:xfrm>
              <a:off x="6309643" y="1795998"/>
              <a:ext cx="2551809" cy="867426"/>
              <a:chOff x="6309643" y="1795998"/>
              <a:chExt cx="2551809" cy="867426"/>
            </a:xfrm>
          </p:grpSpPr>
          <p:sp>
            <p:nvSpPr>
              <p:cNvPr id="39" name="箭头: 下 38">
                <a:extLst>
                  <a:ext uri="{FF2B5EF4-FFF2-40B4-BE49-F238E27FC236}">
                    <a16:creationId xmlns:a16="http://schemas.microsoft.com/office/drawing/2014/main" id="{51956987-98EC-4DBA-A7B5-EB7508F72A68}"/>
                  </a:ext>
                </a:extLst>
              </p:cNvPr>
              <p:cNvSpPr/>
              <p:nvPr/>
            </p:nvSpPr>
            <p:spPr>
              <a:xfrm rot="17298428">
                <a:off x="7723238" y="1525210"/>
                <a:ext cx="265161" cy="2011267"/>
              </a:xfrm>
              <a:prstGeom prst="downArrow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5B114549-ED62-48BC-8FC9-2909817C87C5}"/>
                  </a:ext>
                </a:extLst>
              </p:cNvPr>
              <p:cNvSpPr/>
              <p:nvPr/>
            </p:nvSpPr>
            <p:spPr>
              <a:xfrm>
                <a:off x="6309643" y="1795998"/>
                <a:ext cx="589425" cy="624890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8CC4D59-9F09-424D-838C-C9ACD8730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93" r="56749" b="44396"/>
            <a:stretch/>
          </p:blipFill>
          <p:spPr>
            <a:xfrm>
              <a:off x="8922497" y="2198261"/>
              <a:ext cx="1851642" cy="3407683"/>
            </a:xfrm>
            <a:prstGeom prst="rect">
              <a:avLst/>
            </a:prstGeom>
          </p:spPr>
        </p:pic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42E76725-FB22-4A57-8318-BE53EB70B37F}"/>
                </a:ext>
              </a:extLst>
            </p:cNvPr>
            <p:cNvSpPr txBox="1"/>
            <p:nvPr/>
          </p:nvSpPr>
          <p:spPr>
            <a:xfrm>
              <a:off x="9880426" y="2564904"/>
              <a:ext cx="28083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</a:rPr>
                <a:t>300</a:t>
              </a:r>
              <a:r>
                <a:rPr lang="zh-CN" altLang="en-US" sz="3200" b="1" dirty="0">
                  <a:solidFill>
                    <a:srgbClr val="FF0000"/>
                  </a:solidFill>
                </a:rPr>
                <a:t>种报纸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7B36577F-41BD-4A3F-8B40-B228CC9E7AF0}"/>
                </a:ext>
              </a:extLst>
            </p:cNvPr>
            <p:cNvSpPr txBox="1"/>
            <p:nvPr/>
          </p:nvSpPr>
          <p:spPr>
            <a:xfrm>
              <a:off x="9848318" y="4221370"/>
              <a:ext cx="2297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</a:rPr>
                <a:t>名师直播课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04BEBA76-4EFC-4E56-BA0F-7038D78DF7C9}"/>
                </a:ext>
              </a:extLst>
            </p:cNvPr>
            <p:cNvSpPr txBox="1"/>
            <p:nvPr/>
          </p:nvSpPr>
          <p:spPr>
            <a:xfrm>
              <a:off x="9848318" y="5293061"/>
              <a:ext cx="3096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</a:rPr>
                <a:t>名师公开课</a:t>
              </a:r>
            </a:p>
          </p:txBody>
        </p:sp>
      </p:grpSp>
      <p:sp>
        <p:nvSpPr>
          <p:cNvPr id="52" name="Shape 575">
            <a:extLst>
              <a:ext uri="{FF2B5EF4-FFF2-40B4-BE49-F238E27FC236}">
                <a16:creationId xmlns:a16="http://schemas.microsoft.com/office/drawing/2014/main" id="{3A5DE5C8-AE66-4212-9F05-E4E8ED1E36E2}"/>
              </a:ext>
            </a:extLst>
          </p:cNvPr>
          <p:cNvSpPr/>
          <p:nvPr/>
        </p:nvSpPr>
        <p:spPr>
          <a:xfrm>
            <a:off x="321088" y="215394"/>
            <a:ext cx="2350510" cy="454206"/>
          </a:xfrm>
          <a:prstGeom prst="rect">
            <a:avLst/>
          </a:prstGeom>
          <a:solidFill>
            <a:srgbClr val="F44F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28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800" dirty="0"/>
              <a:t>线上学习活动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46283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image5.png"/>
          <p:cNvPicPr/>
          <p:nvPr/>
        </p:nvPicPr>
        <p:blipFill>
          <a:blip r:embed="rId3"/>
          <a:srcRect l="80893" t="85898"/>
          <a:stretch>
            <a:fillRect/>
          </a:stretch>
        </p:blipFill>
        <p:spPr>
          <a:xfrm>
            <a:off x="10446203" y="6121743"/>
            <a:ext cx="1513946" cy="6285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592" name="Group 592"/>
          <p:cNvGrpSpPr/>
          <p:nvPr/>
        </p:nvGrpSpPr>
        <p:grpSpPr>
          <a:xfrm>
            <a:off x="0" y="478792"/>
            <a:ext cx="8718562" cy="1846030"/>
            <a:chOff x="0" y="0"/>
            <a:chExt cx="6541476" cy="1385062"/>
          </a:xfrm>
        </p:grpSpPr>
        <p:sp>
          <p:nvSpPr>
            <p:cNvPr id="590" name="Shape 590"/>
            <p:cNvSpPr/>
            <p:nvPr/>
          </p:nvSpPr>
          <p:spPr>
            <a:xfrm>
              <a:off x="0" y="0"/>
              <a:ext cx="6541476" cy="506539"/>
            </a:xfrm>
            <a:prstGeom prst="rect">
              <a:avLst/>
            </a:prstGeom>
            <a:solidFill>
              <a:srgbClr val="F44F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28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sz="3732"/>
            </a:p>
          </p:txBody>
        </p:sp>
        <p:sp>
          <p:nvSpPr>
            <p:cNvPr id="591" name="Shape 591"/>
            <p:cNvSpPr/>
            <p:nvPr/>
          </p:nvSpPr>
          <p:spPr>
            <a:xfrm>
              <a:off x="0" y="0"/>
              <a:ext cx="6541476" cy="1385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60934" tIns="60934" rIns="60934" bIns="60934" numCol="1" anchor="t">
              <a:spAutoFit/>
            </a:bodyPr>
            <a:lstStyle/>
            <a:p>
              <a:pPr lvl="0"/>
              <a:r>
                <a:rPr sz="3732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    </a:t>
              </a:r>
              <a:r>
                <a:rPr sz="3199" dirty="0" err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活动</a:t>
              </a:r>
              <a:r>
                <a:rPr lang="zh-CN" altLang="en-US" sz="3199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一</a:t>
              </a:r>
              <a:r>
                <a:rPr sz="3199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：</a:t>
              </a:r>
              <a:r>
                <a:rPr lang="zh-CN" altLang="en-US" sz="3199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参与</a:t>
              </a:r>
              <a:r>
                <a:rPr lang="en-US" altLang="zh-CN" sz="3199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“</a:t>
              </a:r>
              <a:r>
                <a:rPr lang="zh-CN" altLang="en-US" sz="3199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尔雅有礼</a:t>
              </a:r>
              <a:r>
                <a:rPr lang="en-US" altLang="zh-CN" sz="3199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”</a:t>
              </a:r>
              <a:r>
                <a:rPr sz="3199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，</a:t>
              </a:r>
              <a:r>
                <a:rPr sz="3199" dirty="0" err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赢精美礼品</a:t>
              </a:r>
              <a:endParaRPr sz="3199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  <a:p>
              <a:pPr lvl="0"/>
              <a:endParaRPr sz="3732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  <a:p>
              <a:pPr lvl="0"/>
              <a:endParaRPr sz="3732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593" name="image2.png"/>
          <p:cNvPicPr/>
          <p:nvPr/>
        </p:nvPicPr>
        <p:blipFill>
          <a:blip r:embed="rId4"/>
          <a:srcRect b="50204"/>
          <a:stretch>
            <a:fillRect/>
          </a:stretch>
        </p:blipFill>
        <p:spPr>
          <a:xfrm>
            <a:off x="1967732" y="1690627"/>
            <a:ext cx="5100867" cy="490620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片 1" descr="QQ图片20170725163122"/>
          <p:cNvPicPr>
            <a:picLocks noChangeAspect="1"/>
          </p:cNvPicPr>
          <p:nvPr/>
        </p:nvPicPr>
        <p:blipFill>
          <a:blip r:embed="rId5"/>
          <a:srcRect b="31296"/>
          <a:stretch>
            <a:fillRect/>
          </a:stretch>
        </p:blipFill>
        <p:spPr>
          <a:xfrm>
            <a:off x="2571169" y="3157327"/>
            <a:ext cx="3982857" cy="356730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90391" y="2419321"/>
            <a:ext cx="3491136" cy="196907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60934" tIns="60934" rIns="60934" bIns="60934" numCol="1" spcCol="38100" rtlCol="0" anchor="t" forceAA="0">
            <a:spAutoFit/>
          </a:bodyPr>
          <a:lstStyle/>
          <a:p>
            <a:pPr defTabSz="1218712" fontAlgn="auto" latinLnBrk="1">
              <a:spcBef>
                <a:spcPts val="0"/>
              </a:spcBef>
              <a:spcAft>
                <a:spcPts val="0"/>
              </a:spcAft>
            </a:pPr>
            <a:r>
              <a:rPr lang="zh-CN" altLang="en-US" sz="2399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春季学期，活动继续</a:t>
            </a:r>
          </a:p>
          <a:p>
            <a:pPr defTabSz="1218712" fontAlgn="auto" latinLnBrk="1">
              <a:spcBef>
                <a:spcPts val="0"/>
              </a:spcBef>
              <a:spcAft>
                <a:spcPts val="0"/>
              </a:spcAft>
            </a:pPr>
            <a:endParaRPr lang="zh-CN" altLang="en-US" sz="2399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Calibri" panose="020F0502020204030204"/>
            </a:endParaRPr>
          </a:p>
          <a:p>
            <a:pPr defTabSz="1218712" fontAlgn="auto" latinLnBrk="1">
              <a:spcBef>
                <a:spcPts val="0"/>
              </a:spcBef>
              <a:spcAft>
                <a:spcPts val="0"/>
              </a:spcAft>
            </a:pPr>
            <a:r>
              <a:rPr lang="zh-CN" altLang="en-US" sz="2399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欢迎加入</a:t>
            </a:r>
            <a:r>
              <a:rPr lang="en-US" altLang="zh-CN" sz="2399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“</a:t>
            </a:r>
            <a:r>
              <a:rPr lang="zh-CN" altLang="en-US" sz="2399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尔雅有礼</a:t>
            </a:r>
            <a:r>
              <a:rPr lang="en-US" altLang="zh-CN" sz="2399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”</a:t>
            </a:r>
          </a:p>
          <a:p>
            <a:pPr defTabSz="1218712" fontAlgn="auto" latinLnBrk="1">
              <a:spcBef>
                <a:spcPts val="0"/>
              </a:spcBef>
              <a:spcAft>
                <a:spcPts val="0"/>
              </a:spcAft>
            </a:pPr>
            <a:endParaRPr lang="zh-CN" altLang="en-US" sz="2399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Calibri" panose="020F0502020204030204"/>
            </a:endParaRPr>
          </a:p>
          <a:p>
            <a:pPr defTabSz="1218712" fontAlgn="auto" latinLnBrk="1">
              <a:spcBef>
                <a:spcPts val="0"/>
              </a:spcBef>
              <a:spcAft>
                <a:spcPts val="0"/>
              </a:spcAft>
            </a:pPr>
            <a:r>
              <a:rPr lang="zh-CN" altLang="en-US" sz="2399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参与即有奖品！</a:t>
            </a:r>
          </a:p>
        </p:txBody>
      </p:sp>
    </p:spTree>
    <p:extLst>
      <p:ext uri="{BB962C8B-B14F-4D97-AF65-F5344CB8AC3E}">
        <p14:creationId xmlns:p14="http://schemas.microsoft.com/office/powerpoint/2010/main" val="1651450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image5.png"/>
          <p:cNvPicPr/>
          <p:nvPr/>
        </p:nvPicPr>
        <p:blipFill>
          <a:blip r:embed="rId2"/>
          <a:srcRect l="80893" t="85898"/>
          <a:stretch>
            <a:fillRect/>
          </a:stretch>
        </p:blipFill>
        <p:spPr>
          <a:xfrm>
            <a:off x="10446203" y="6121743"/>
            <a:ext cx="1513946" cy="6285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577" name="Group 577"/>
          <p:cNvGrpSpPr/>
          <p:nvPr/>
        </p:nvGrpSpPr>
        <p:grpSpPr>
          <a:xfrm>
            <a:off x="1" y="478792"/>
            <a:ext cx="9405985" cy="1271706"/>
            <a:chOff x="0" y="0"/>
            <a:chExt cx="5514668" cy="954151"/>
          </a:xfrm>
        </p:grpSpPr>
        <p:sp>
          <p:nvSpPr>
            <p:cNvPr id="575" name="Shape 575"/>
            <p:cNvSpPr/>
            <p:nvPr/>
          </p:nvSpPr>
          <p:spPr>
            <a:xfrm>
              <a:off x="0" y="0"/>
              <a:ext cx="5514668" cy="506539"/>
            </a:xfrm>
            <a:prstGeom prst="rect">
              <a:avLst/>
            </a:prstGeom>
            <a:solidFill>
              <a:srgbClr val="F44F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28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sz="3732" dirty="0"/>
            </a:p>
          </p:txBody>
        </p:sp>
        <p:sp>
          <p:nvSpPr>
            <p:cNvPr id="576" name="Shape 576"/>
            <p:cNvSpPr/>
            <p:nvPr/>
          </p:nvSpPr>
          <p:spPr>
            <a:xfrm>
              <a:off x="0" y="0"/>
              <a:ext cx="5388015" cy="954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60934" tIns="60934" rIns="60934" bIns="60934" numCol="1" anchor="t">
              <a:spAutoFit/>
            </a:bodyPr>
            <a:lstStyle/>
            <a:p>
              <a:pPr lvl="0"/>
              <a:r>
                <a:rPr sz="3732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     </a:t>
              </a:r>
              <a:r>
                <a:rPr sz="3732" dirty="0" err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活动</a:t>
              </a:r>
              <a:r>
                <a:rPr lang="zh-CN" altLang="en-US" sz="3732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二</a:t>
              </a:r>
              <a:r>
                <a:rPr sz="3732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：</a:t>
              </a:r>
              <a:r>
                <a:rPr lang="zh-CN" altLang="en-US" sz="3732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丰富线上有奖活动</a:t>
              </a:r>
              <a:endParaRPr sz="3732" b="1" dirty="0">
                <a:solidFill>
                  <a:srgbClr val="F44F56"/>
                </a:solidFill>
                <a:latin typeface="+mn-lt"/>
                <a:ea typeface="+mn-ea"/>
                <a:sym typeface="Helvetica"/>
              </a:endParaRPr>
            </a:p>
            <a:p>
              <a:pPr lvl="0"/>
              <a:endParaRPr sz="3732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12" name="image5.png">
            <a:extLst>
              <a:ext uri="{FF2B5EF4-FFF2-40B4-BE49-F238E27FC236}">
                <a16:creationId xmlns:a16="http://schemas.microsoft.com/office/drawing/2014/main" id="{D3A1DBE0-D48E-43C1-B7F5-F9F40829C5A3}"/>
              </a:ext>
            </a:extLst>
          </p:cNvPr>
          <p:cNvPicPr/>
          <p:nvPr/>
        </p:nvPicPr>
        <p:blipFill>
          <a:blip r:embed="rId2"/>
          <a:srcRect l="80893" t="85898"/>
          <a:stretch>
            <a:fillRect/>
          </a:stretch>
        </p:blipFill>
        <p:spPr>
          <a:xfrm>
            <a:off x="10446203" y="6121743"/>
            <a:ext cx="1513946" cy="6285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25E9A62-F06D-46DE-AFA3-8407DF438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"/>
          <a:stretch/>
        </p:blipFill>
        <p:spPr>
          <a:xfrm>
            <a:off x="404987" y="1608448"/>
            <a:ext cx="2880320" cy="49620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EC4A1CF-D4A0-406C-AB4D-95DB469742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/>
          <a:stretch/>
        </p:blipFill>
        <p:spPr>
          <a:xfrm>
            <a:off x="3690293" y="1608448"/>
            <a:ext cx="2880320" cy="49838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E3DF44-75FD-4009-A91D-3DCB33B0FC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/>
        </p:blipFill>
        <p:spPr>
          <a:xfrm>
            <a:off x="7245747" y="1242362"/>
            <a:ext cx="3080333" cy="53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13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ED2219E-FE0A-40E6-A749-1CFA24372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" b="33003"/>
          <a:stretch/>
        </p:blipFill>
        <p:spPr>
          <a:xfrm>
            <a:off x="151231" y="778230"/>
            <a:ext cx="3855697" cy="437863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19EF84C-0E2E-417C-A865-B31E81F4DD8D}"/>
              </a:ext>
            </a:extLst>
          </p:cNvPr>
          <p:cNvSpPr txBox="1"/>
          <p:nvPr/>
        </p:nvSpPr>
        <p:spPr>
          <a:xfrm>
            <a:off x="8213045" y="2060848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扫码或者输入邀请码</a:t>
            </a:r>
            <a:r>
              <a:rPr lang="en-US" altLang="zh-CN" b="1" dirty="0">
                <a:solidFill>
                  <a:srgbClr val="FF0000"/>
                </a:solidFill>
              </a:rPr>
              <a:t>cy2709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加入本校交流互动群聊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b="1" dirty="0">
                <a:solidFill>
                  <a:srgbClr val="FF0000"/>
                </a:solidFill>
              </a:rPr>
              <a:t>尔雅答疑、线上有奖活动分享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b="1" dirty="0">
                <a:solidFill>
                  <a:srgbClr val="FF0000"/>
                </a:solidFill>
              </a:rPr>
              <a:t>资源分享等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A829E3-8688-42D3-84EF-2C55846EA8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26900"/>
          <a:stretch/>
        </p:blipFill>
        <p:spPr>
          <a:xfrm>
            <a:off x="4165770" y="778230"/>
            <a:ext cx="3998171" cy="437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45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07"/>
            <a:ext cx="12187238" cy="6825186"/>
          </a:xfrm>
          <a:prstGeom prst="rect">
            <a:avLst/>
          </a:prstGeom>
        </p:spPr>
      </p:pic>
      <p:grpSp>
        <p:nvGrpSpPr>
          <p:cNvPr id="5" name="组 118"/>
          <p:cNvGrpSpPr/>
          <p:nvPr/>
        </p:nvGrpSpPr>
        <p:grpSpPr>
          <a:xfrm>
            <a:off x="7416475" y="-220222"/>
            <a:ext cx="5826464" cy="5075142"/>
            <a:chOff x="8211887" y="-221648"/>
            <a:chExt cx="5036226" cy="4386805"/>
          </a:xfrm>
        </p:grpSpPr>
        <p:sp>
          <p:nvSpPr>
            <p:cNvPr id="6" name="椭圆 5"/>
            <p:cNvSpPr/>
            <p:nvPr/>
          </p:nvSpPr>
          <p:spPr>
            <a:xfrm>
              <a:off x="10489704" y="-221648"/>
              <a:ext cx="662879" cy="6628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9651968" y="2802434"/>
              <a:ext cx="662879" cy="6628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10639523" y="2032304"/>
              <a:ext cx="363244" cy="36324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02910" y="1300795"/>
              <a:ext cx="448619" cy="4486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1508358" y="295596"/>
              <a:ext cx="291270" cy="2912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1994214" y="1135914"/>
              <a:ext cx="778383" cy="7783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0583784" y="1156965"/>
              <a:ext cx="259511" cy="2595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1397020" y="2470997"/>
              <a:ext cx="662879" cy="6628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9937372" y="1963317"/>
              <a:ext cx="242292" cy="2422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0885843" y="3143928"/>
              <a:ext cx="448621" cy="4486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8963628" y="526943"/>
              <a:ext cx="416095" cy="4160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8211887" y="-76771"/>
              <a:ext cx="450304" cy="4503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8" name="直线连接符 16"/>
            <p:cNvCxnSpPr>
              <a:stCxn id="6" idx="5"/>
              <a:endCxn id="11" idx="1"/>
            </p:cNvCxnSpPr>
            <p:nvPr/>
          </p:nvCxnSpPr>
          <p:spPr>
            <a:xfrm>
              <a:off x="11055507" y="344156"/>
              <a:ext cx="1052698" cy="905749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符 17"/>
            <p:cNvCxnSpPr>
              <a:stCxn id="8" idx="7"/>
              <a:endCxn id="11" idx="3"/>
            </p:cNvCxnSpPr>
            <p:nvPr/>
          </p:nvCxnSpPr>
          <p:spPr>
            <a:xfrm flipV="1">
              <a:off x="10949570" y="1800306"/>
              <a:ext cx="1158635" cy="28519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符 21"/>
            <p:cNvCxnSpPr>
              <a:stCxn id="13" idx="7"/>
              <a:endCxn id="11" idx="4"/>
            </p:cNvCxnSpPr>
            <p:nvPr/>
          </p:nvCxnSpPr>
          <p:spPr>
            <a:xfrm flipV="1">
              <a:off x="11962824" y="1914297"/>
              <a:ext cx="420583" cy="65377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符 28"/>
            <p:cNvCxnSpPr>
              <a:stCxn id="7" idx="7"/>
              <a:endCxn id="8" idx="3"/>
            </p:cNvCxnSpPr>
            <p:nvPr/>
          </p:nvCxnSpPr>
          <p:spPr>
            <a:xfrm flipV="1">
              <a:off x="10217772" y="2342352"/>
              <a:ext cx="474948" cy="55715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符 43"/>
            <p:cNvCxnSpPr>
              <a:stCxn id="9" idx="7"/>
              <a:endCxn id="6" idx="3"/>
            </p:cNvCxnSpPr>
            <p:nvPr/>
          </p:nvCxnSpPr>
          <p:spPr>
            <a:xfrm flipV="1">
              <a:off x="9485831" y="344156"/>
              <a:ext cx="1100949" cy="102233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符 47"/>
            <p:cNvCxnSpPr>
              <a:stCxn id="12" idx="0"/>
              <a:endCxn id="6" idx="4"/>
            </p:cNvCxnSpPr>
            <p:nvPr/>
          </p:nvCxnSpPr>
          <p:spPr>
            <a:xfrm flipV="1">
              <a:off x="10713540" y="441231"/>
              <a:ext cx="107605" cy="71573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连接符 50"/>
            <p:cNvCxnSpPr>
              <a:stCxn id="11" idx="2"/>
              <a:endCxn id="12" idx="6"/>
            </p:cNvCxnSpPr>
            <p:nvPr/>
          </p:nvCxnSpPr>
          <p:spPr>
            <a:xfrm flipH="1" flipV="1">
              <a:off x="10843295" y="1286721"/>
              <a:ext cx="1150919" cy="238386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线连接符 54"/>
            <p:cNvCxnSpPr>
              <a:stCxn id="12" idx="4"/>
              <a:endCxn id="8" idx="0"/>
            </p:cNvCxnSpPr>
            <p:nvPr/>
          </p:nvCxnSpPr>
          <p:spPr>
            <a:xfrm>
              <a:off x="10713540" y="1416476"/>
              <a:ext cx="107606" cy="61582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连接符 57"/>
            <p:cNvCxnSpPr>
              <a:stCxn id="8" idx="5"/>
              <a:endCxn id="13" idx="1"/>
            </p:cNvCxnSpPr>
            <p:nvPr/>
          </p:nvCxnSpPr>
          <p:spPr>
            <a:xfrm>
              <a:off x="10949570" y="2342352"/>
              <a:ext cx="544525" cy="225721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线连接符 60"/>
            <p:cNvCxnSpPr>
              <a:stCxn id="9" idx="7"/>
              <a:endCxn id="12" idx="2"/>
            </p:cNvCxnSpPr>
            <p:nvPr/>
          </p:nvCxnSpPr>
          <p:spPr>
            <a:xfrm flipV="1">
              <a:off x="9485831" y="1286721"/>
              <a:ext cx="1097953" cy="79773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线连接符 63"/>
            <p:cNvCxnSpPr>
              <a:stCxn id="9" idx="4"/>
              <a:endCxn id="7" idx="1"/>
            </p:cNvCxnSpPr>
            <p:nvPr/>
          </p:nvCxnSpPr>
          <p:spPr>
            <a:xfrm>
              <a:off x="9327220" y="1749415"/>
              <a:ext cx="421824" cy="115009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/>
            <p:cNvSpPr/>
            <p:nvPr/>
          </p:nvSpPr>
          <p:spPr>
            <a:xfrm>
              <a:off x="10064447" y="3739900"/>
              <a:ext cx="425257" cy="4252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30" name="直线连接符 70"/>
            <p:cNvCxnSpPr>
              <a:stCxn id="9" idx="5"/>
              <a:endCxn id="14" idx="1"/>
            </p:cNvCxnSpPr>
            <p:nvPr/>
          </p:nvCxnSpPr>
          <p:spPr>
            <a:xfrm>
              <a:off x="9485831" y="1683716"/>
              <a:ext cx="487025" cy="31508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线连接符 75"/>
            <p:cNvCxnSpPr>
              <a:stCxn id="14" idx="7"/>
              <a:endCxn id="12" idx="3"/>
            </p:cNvCxnSpPr>
            <p:nvPr/>
          </p:nvCxnSpPr>
          <p:spPr>
            <a:xfrm flipV="1">
              <a:off x="10144182" y="1378472"/>
              <a:ext cx="477606" cy="62032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线连接符 78"/>
            <p:cNvCxnSpPr>
              <a:stCxn id="14" idx="6"/>
              <a:endCxn id="8" idx="2"/>
            </p:cNvCxnSpPr>
            <p:nvPr/>
          </p:nvCxnSpPr>
          <p:spPr>
            <a:xfrm>
              <a:off x="10179665" y="2084463"/>
              <a:ext cx="459858" cy="12946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线连接符 84"/>
            <p:cNvCxnSpPr>
              <a:stCxn id="7" idx="0"/>
              <a:endCxn id="14" idx="4"/>
            </p:cNvCxnSpPr>
            <p:nvPr/>
          </p:nvCxnSpPr>
          <p:spPr>
            <a:xfrm flipV="1">
              <a:off x="9983409" y="2205609"/>
              <a:ext cx="75110" cy="59682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线连接符 91"/>
            <p:cNvCxnSpPr>
              <a:stCxn id="7" idx="6"/>
              <a:endCxn id="13" idx="2"/>
            </p:cNvCxnSpPr>
            <p:nvPr/>
          </p:nvCxnSpPr>
          <p:spPr>
            <a:xfrm flipV="1">
              <a:off x="10314847" y="2802437"/>
              <a:ext cx="1082173" cy="331437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椭圆 34"/>
            <p:cNvSpPr/>
            <p:nvPr/>
          </p:nvSpPr>
          <p:spPr>
            <a:xfrm>
              <a:off x="8858139" y="2342352"/>
              <a:ext cx="399576" cy="3995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12963106" y="1871826"/>
              <a:ext cx="285007" cy="2850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7" name="组 13"/>
          <p:cNvGrpSpPr/>
          <p:nvPr/>
        </p:nvGrpSpPr>
        <p:grpSpPr>
          <a:xfrm>
            <a:off x="-1897112" y="3860144"/>
            <a:ext cx="5092109" cy="4343170"/>
            <a:chOff x="-1897854" y="3860312"/>
            <a:chExt cx="5094099" cy="4344867"/>
          </a:xfrm>
        </p:grpSpPr>
        <p:sp>
          <p:nvSpPr>
            <p:cNvPr id="38" name="椭圆 37"/>
            <p:cNvSpPr/>
            <p:nvPr/>
          </p:nvSpPr>
          <p:spPr>
            <a:xfrm>
              <a:off x="437836" y="4127662"/>
              <a:ext cx="353591" cy="35359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-399900" y="6842456"/>
              <a:ext cx="662879" cy="6628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587655" y="6072326"/>
              <a:ext cx="363244" cy="36324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-948958" y="5340817"/>
              <a:ext cx="448619" cy="4486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2331537" y="6169300"/>
              <a:ext cx="291270" cy="2912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1670042" y="5033615"/>
              <a:ext cx="627576" cy="6275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17987" y="4983061"/>
              <a:ext cx="687370" cy="6873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1345152" y="6511019"/>
              <a:ext cx="662879" cy="6628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14496" y="6003339"/>
              <a:ext cx="242292" cy="2422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833975" y="7183950"/>
              <a:ext cx="448621" cy="4486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1088240" y="4566965"/>
              <a:ext cx="416095" cy="4160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-1897854" y="4034310"/>
              <a:ext cx="450304" cy="4503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50" name="直线连接符 89"/>
            <p:cNvCxnSpPr>
              <a:stCxn id="38" idx="5"/>
              <a:endCxn id="43" idx="1"/>
            </p:cNvCxnSpPr>
            <p:nvPr/>
          </p:nvCxnSpPr>
          <p:spPr>
            <a:xfrm>
              <a:off x="739645" y="4429471"/>
              <a:ext cx="1022303" cy="69605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连接符 90"/>
            <p:cNvCxnSpPr>
              <a:stCxn id="40" idx="7"/>
              <a:endCxn id="43" idx="3"/>
            </p:cNvCxnSpPr>
            <p:nvPr/>
          </p:nvCxnSpPr>
          <p:spPr>
            <a:xfrm flipV="1">
              <a:off x="897703" y="5569285"/>
              <a:ext cx="864245" cy="556237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线连接符 92"/>
            <p:cNvCxnSpPr>
              <a:stCxn id="45" idx="7"/>
              <a:endCxn id="43" idx="4"/>
            </p:cNvCxnSpPr>
            <p:nvPr/>
          </p:nvCxnSpPr>
          <p:spPr>
            <a:xfrm flipV="1">
              <a:off x="1910955" y="5661191"/>
              <a:ext cx="72875" cy="94690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线连接符 93"/>
            <p:cNvCxnSpPr>
              <a:stCxn id="39" idx="7"/>
              <a:endCxn id="40" idx="3"/>
            </p:cNvCxnSpPr>
            <p:nvPr/>
          </p:nvCxnSpPr>
          <p:spPr>
            <a:xfrm flipV="1">
              <a:off x="165904" y="6382374"/>
              <a:ext cx="474948" cy="55715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线连接符 94"/>
            <p:cNvCxnSpPr>
              <a:stCxn id="41" idx="7"/>
              <a:endCxn id="38" idx="3"/>
            </p:cNvCxnSpPr>
            <p:nvPr/>
          </p:nvCxnSpPr>
          <p:spPr>
            <a:xfrm flipV="1">
              <a:off x="-566038" y="4429471"/>
              <a:ext cx="1055656" cy="97704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线连接符 98"/>
            <p:cNvCxnSpPr>
              <a:stCxn id="44" idx="0"/>
              <a:endCxn id="38" idx="4"/>
            </p:cNvCxnSpPr>
            <p:nvPr/>
          </p:nvCxnSpPr>
          <p:spPr>
            <a:xfrm flipH="1" flipV="1">
              <a:off x="614632" y="4481253"/>
              <a:ext cx="47040" cy="50180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线连接符 99"/>
            <p:cNvCxnSpPr>
              <a:stCxn id="43" idx="2"/>
              <a:endCxn id="44" idx="6"/>
            </p:cNvCxnSpPr>
            <p:nvPr/>
          </p:nvCxnSpPr>
          <p:spPr>
            <a:xfrm flipH="1" flipV="1">
              <a:off x="1005357" y="5326743"/>
              <a:ext cx="664685" cy="2066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线连接符 100"/>
            <p:cNvCxnSpPr>
              <a:stCxn id="44" idx="4"/>
              <a:endCxn id="40" idx="0"/>
            </p:cNvCxnSpPr>
            <p:nvPr/>
          </p:nvCxnSpPr>
          <p:spPr>
            <a:xfrm>
              <a:off x="661672" y="5670425"/>
              <a:ext cx="107605" cy="401901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线连接符 101"/>
            <p:cNvCxnSpPr>
              <a:stCxn id="40" idx="5"/>
              <a:endCxn id="45" idx="1"/>
            </p:cNvCxnSpPr>
            <p:nvPr/>
          </p:nvCxnSpPr>
          <p:spPr>
            <a:xfrm>
              <a:off x="897702" y="6382374"/>
              <a:ext cx="544525" cy="225721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线连接符 102"/>
            <p:cNvCxnSpPr>
              <a:stCxn id="41" idx="7"/>
              <a:endCxn id="44" idx="2"/>
            </p:cNvCxnSpPr>
            <p:nvPr/>
          </p:nvCxnSpPr>
          <p:spPr>
            <a:xfrm flipV="1">
              <a:off x="-566038" y="5326743"/>
              <a:ext cx="884025" cy="79773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线连接符 103"/>
            <p:cNvCxnSpPr>
              <a:stCxn id="41" idx="4"/>
              <a:endCxn id="39" idx="1"/>
            </p:cNvCxnSpPr>
            <p:nvPr/>
          </p:nvCxnSpPr>
          <p:spPr>
            <a:xfrm>
              <a:off x="-724648" y="5789437"/>
              <a:ext cx="421824" cy="115009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椭圆 60"/>
            <p:cNvSpPr/>
            <p:nvPr/>
          </p:nvSpPr>
          <p:spPr>
            <a:xfrm>
              <a:off x="12579" y="7779922"/>
              <a:ext cx="425257" cy="4252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62" name="直线连接符 105"/>
            <p:cNvCxnSpPr>
              <a:stCxn id="41" idx="5"/>
              <a:endCxn id="46" idx="1"/>
            </p:cNvCxnSpPr>
            <p:nvPr/>
          </p:nvCxnSpPr>
          <p:spPr>
            <a:xfrm>
              <a:off x="-566037" y="5723738"/>
              <a:ext cx="487025" cy="31508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线连接符 106"/>
            <p:cNvCxnSpPr>
              <a:stCxn id="46" idx="7"/>
              <a:endCxn id="44" idx="3"/>
            </p:cNvCxnSpPr>
            <p:nvPr/>
          </p:nvCxnSpPr>
          <p:spPr>
            <a:xfrm flipV="1">
              <a:off x="92313" y="5569763"/>
              <a:ext cx="326337" cy="469059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线连接符 107"/>
            <p:cNvCxnSpPr>
              <a:stCxn id="46" idx="6"/>
              <a:endCxn id="40" idx="2"/>
            </p:cNvCxnSpPr>
            <p:nvPr/>
          </p:nvCxnSpPr>
          <p:spPr>
            <a:xfrm>
              <a:off x="127797" y="6124485"/>
              <a:ext cx="459858" cy="12946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线连接符 108"/>
            <p:cNvCxnSpPr>
              <a:stCxn id="39" idx="0"/>
              <a:endCxn id="46" idx="4"/>
            </p:cNvCxnSpPr>
            <p:nvPr/>
          </p:nvCxnSpPr>
          <p:spPr>
            <a:xfrm flipV="1">
              <a:off x="-68459" y="6245631"/>
              <a:ext cx="75110" cy="59682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线连接符 109"/>
            <p:cNvCxnSpPr>
              <a:stCxn id="39" idx="6"/>
              <a:endCxn id="45" idx="2"/>
            </p:cNvCxnSpPr>
            <p:nvPr/>
          </p:nvCxnSpPr>
          <p:spPr>
            <a:xfrm flipV="1">
              <a:off x="262979" y="6842459"/>
              <a:ext cx="1082173" cy="331437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椭圆 66"/>
            <p:cNvSpPr/>
            <p:nvPr/>
          </p:nvSpPr>
          <p:spPr>
            <a:xfrm>
              <a:off x="-1193729" y="6382374"/>
              <a:ext cx="399576" cy="3995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2911238" y="5911848"/>
              <a:ext cx="285007" cy="2850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1069206" y="4219514"/>
              <a:ext cx="291270" cy="2912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112126" y="3860312"/>
              <a:ext cx="150853" cy="15085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1111420" y="5055122"/>
              <a:ext cx="150853" cy="15085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A7F81F46-DEF9-4106-A6F1-193643191963}"/>
              </a:ext>
            </a:extLst>
          </p:cNvPr>
          <p:cNvGrpSpPr/>
          <p:nvPr/>
        </p:nvGrpSpPr>
        <p:grpSpPr>
          <a:xfrm>
            <a:off x="2103428" y="620951"/>
            <a:ext cx="7048618" cy="5692857"/>
            <a:chOff x="4520779" y="563671"/>
            <a:chExt cx="6400728" cy="5169585"/>
          </a:xfrm>
        </p:grpSpPr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92E3FAEC-F4D9-4DC1-87B4-4E8966A67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394"/>
            <a:stretch/>
          </p:blipFill>
          <p:spPr>
            <a:xfrm>
              <a:off x="4520779" y="563671"/>
              <a:ext cx="6400728" cy="5169585"/>
            </a:xfrm>
            <a:prstGeom prst="rect">
              <a:avLst/>
            </a:prstGeom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F3BCBB0D-BABC-4F97-8192-F58106479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1014" y="1423811"/>
              <a:ext cx="4330302" cy="2081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370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3"/>
            <a:ext cx="12187238" cy="6844433"/>
          </a:xfrm>
          <a:prstGeom prst="rect">
            <a:avLst/>
          </a:prstGeom>
        </p:spPr>
      </p:pic>
      <p:pic>
        <p:nvPicPr>
          <p:cNvPr id="12290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-3342" r="4588" b="4988"/>
          <a:stretch>
            <a:fillRect/>
          </a:stretch>
        </p:blipFill>
        <p:spPr bwMode="auto">
          <a:xfrm>
            <a:off x="4566336" y="2875644"/>
            <a:ext cx="1471037" cy="147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44" y="4497435"/>
            <a:ext cx="1907430" cy="147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3"/>
          <p:cNvSpPr txBox="1">
            <a:spLocks noChangeArrowheads="1"/>
          </p:cNvSpPr>
          <p:nvPr/>
        </p:nvSpPr>
        <p:spPr bwMode="auto">
          <a:xfrm>
            <a:off x="6276993" y="1629944"/>
            <a:ext cx="1624965" cy="66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800"/>
              </a:spcBef>
              <a:buClr>
                <a:srgbClr val="F7CEAB"/>
              </a:buClr>
              <a:buSzPct val="60000"/>
              <a:buFont typeface="Wingdings 2" pitchFamily="18" charset="2"/>
              <a:buChar char="÷"/>
              <a:defRPr sz="2800">
                <a:solidFill>
                  <a:schemeClr val="tx1"/>
                </a:solidFill>
                <a:latin typeface="Calibri" pitchFamily="34" charset="0"/>
                <a:ea typeface="幼圆" pitchFamily="49" charset="-122"/>
              </a:defRPr>
            </a:lvl1pPr>
            <a:lvl2pPr marL="742950" indent="-285750">
              <a:lnSpc>
                <a:spcPct val="130000"/>
              </a:lnSpc>
              <a:buFont typeface="Calibri" pitchFamily="34" charset="0"/>
              <a:buChar char=" "/>
              <a:defRPr>
                <a:solidFill>
                  <a:schemeClr val="tx1"/>
                </a:solidFill>
                <a:latin typeface="Calibri" pitchFamily="34" charset="0"/>
                <a:ea typeface="幼圆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sym typeface="Times New Roman" pitchFamily="18" charset="0"/>
              </a:rPr>
              <a:t>360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sym typeface="Times New Roman" pitchFamily="18" charset="0"/>
              </a:rPr>
              <a:t>急速模式</a:t>
            </a:r>
          </a:p>
        </p:txBody>
      </p:sp>
      <p:sp>
        <p:nvSpPr>
          <p:cNvPr id="12297" name="TextBox 3"/>
          <p:cNvSpPr txBox="1">
            <a:spLocks noChangeArrowheads="1"/>
          </p:cNvSpPr>
          <p:nvPr/>
        </p:nvSpPr>
        <p:spPr bwMode="auto">
          <a:xfrm>
            <a:off x="6276993" y="3278711"/>
            <a:ext cx="1624965" cy="66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800"/>
              </a:spcBef>
              <a:buClr>
                <a:srgbClr val="F7CEAB"/>
              </a:buClr>
              <a:buSzPct val="60000"/>
              <a:buFont typeface="Wingdings 2" pitchFamily="18" charset="2"/>
              <a:buChar char="÷"/>
              <a:defRPr sz="2800">
                <a:solidFill>
                  <a:schemeClr val="tx1"/>
                </a:solidFill>
                <a:latin typeface="Calibri" pitchFamily="34" charset="0"/>
                <a:ea typeface="幼圆" pitchFamily="49" charset="-122"/>
              </a:defRPr>
            </a:lvl1pPr>
            <a:lvl2pPr marL="742950" indent="-285750">
              <a:lnSpc>
                <a:spcPct val="130000"/>
              </a:lnSpc>
              <a:buFont typeface="Calibri" pitchFamily="34" charset="0"/>
              <a:buChar char=" "/>
              <a:defRPr>
                <a:solidFill>
                  <a:schemeClr val="tx1"/>
                </a:solidFill>
                <a:latin typeface="Calibri" pitchFamily="34" charset="0"/>
                <a:ea typeface="幼圆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sym typeface="Times New Roman" pitchFamily="18" charset="0"/>
              </a:rPr>
              <a:t>火狐</a:t>
            </a:r>
          </a:p>
        </p:txBody>
      </p:sp>
      <p:sp>
        <p:nvSpPr>
          <p:cNvPr id="12298" name="TextBox 3"/>
          <p:cNvSpPr txBox="1">
            <a:spLocks noChangeArrowheads="1"/>
          </p:cNvSpPr>
          <p:nvPr/>
        </p:nvSpPr>
        <p:spPr bwMode="auto">
          <a:xfrm>
            <a:off x="6276993" y="4898916"/>
            <a:ext cx="1624965" cy="66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800"/>
              </a:spcBef>
              <a:buClr>
                <a:srgbClr val="F7CEAB"/>
              </a:buClr>
              <a:buSzPct val="60000"/>
              <a:buFont typeface="Wingdings 2" pitchFamily="18" charset="2"/>
              <a:buChar char="÷"/>
              <a:defRPr sz="2800">
                <a:solidFill>
                  <a:schemeClr val="tx1"/>
                </a:solidFill>
                <a:latin typeface="Calibri" pitchFamily="34" charset="0"/>
                <a:ea typeface="幼圆" pitchFamily="49" charset="-122"/>
              </a:defRPr>
            </a:lvl1pPr>
            <a:lvl2pPr marL="742950" indent="-285750">
              <a:lnSpc>
                <a:spcPct val="130000"/>
              </a:lnSpc>
              <a:buFont typeface="Calibri" pitchFamily="34" charset="0"/>
              <a:buChar char=" "/>
              <a:defRPr>
                <a:solidFill>
                  <a:schemeClr val="tx1"/>
                </a:solidFill>
                <a:latin typeface="Calibri" pitchFamily="34" charset="0"/>
                <a:ea typeface="幼圆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0" cap="none" spc="0" normalizeH="0" baseline="0" noProof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sym typeface="Times New Roman" pitchFamily="18" charset="0"/>
              </a:rPr>
              <a:t>猎豹</a:t>
            </a:r>
          </a:p>
        </p:txBody>
      </p:sp>
      <p:sp>
        <p:nvSpPr>
          <p:cNvPr id="50" name="圆角矩形 49"/>
          <p:cNvSpPr/>
          <p:nvPr/>
        </p:nvSpPr>
        <p:spPr>
          <a:xfrm>
            <a:off x="3717355" y="620688"/>
            <a:ext cx="4755880" cy="5690551"/>
          </a:xfrm>
          <a:prstGeom prst="roundRect">
            <a:avLst>
              <a:gd name="adj" fmla="val 10252"/>
            </a:avLst>
          </a:prstGeom>
          <a:noFill/>
          <a:ln w="38100" cap="flat" cmpd="sng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D3E21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38" y="3177692"/>
            <a:ext cx="1473617" cy="153501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-64451" y="912455"/>
            <a:ext cx="3061725" cy="632016"/>
          </a:xfrm>
          <a:prstGeom prst="rect">
            <a:avLst/>
          </a:prstGeom>
          <a:solidFill>
            <a:srgbClr val="9CA1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迷你简南宫" pitchFamily="49" charset="-122"/>
              <a:ea typeface="迷你简南宫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6995" y="1028408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FZMiaoWuS-GB" charset="-122"/>
              </a:rPr>
              <a:t>推荐浏览器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7E2C0A-2CE0-4AF2-B96B-09F2B2CBD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96" y="765978"/>
            <a:ext cx="2611716" cy="216973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65B6501-E081-4CF3-BB82-A1A1E50831C5}"/>
              </a:ext>
            </a:extLst>
          </p:cNvPr>
          <p:cNvSpPr txBox="1"/>
          <p:nvPr/>
        </p:nvSpPr>
        <p:spPr>
          <a:xfrm>
            <a:off x="8697750" y="471425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891C"/>
                </a:solidFill>
              </a:rPr>
              <a:t>不要用系统自带的</a:t>
            </a:r>
            <a:r>
              <a:rPr lang="en-US" altLang="zh-CN" dirty="0">
                <a:solidFill>
                  <a:srgbClr val="FF891C"/>
                </a:solidFill>
              </a:rPr>
              <a:t>IE</a:t>
            </a:r>
            <a:r>
              <a:rPr lang="zh-CN" altLang="en-US" dirty="0">
                <a:solidFill>
                  <a:srgbClr val="FF891C"/>
                </a:solidFill>
              </a:rPr>
              <a:t>浏览器即可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3"/>
            <a:ext cx="12187238" cy="68444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5083" y="-531440"/>
            <a:ext cx="12639266" cy="1126663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357854" y="242495"/>
            <a:ext cx="6167813" cy="632016"/>
          </a:xfrm>
          <a:prstGeom prst="rect">
            <a:avLst/>
          </a:prstGeom>
          <a:solidFill>
            <a:srgbClr val="9CA1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迷你简南宫" pitchFamily="49" charset="-122"/>
              <a:ea typeface="迷你简南宫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2741" y="242495"/>
            <a:ext cx="634694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rgbClr val="C00000"/>
                </a:solidFill>
              </a:rPr>
              <a:t>  http://shisu.mooc.chaoxing.com/</a:t>
            </a:r>
            <a:endParaRPr lang="en-US" altLang="zh-HK" sz="2400" b="1" kern="0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92" y="1484784"/>
            <a:ext cx="8402728" cy="40386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199478" y="1412776"/>
            <a:ext cx="710565" cy="4318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下箭头 2"/>
          <p:cNvSpPr/>
          <p:nvPr/>
        </p:nvSpPr>
        <p:spPr>
          <a:xfrm rot="14629412">
            <a:off x="8531697" y="1650853"/>
            <a:ext cx="383475" cy="53643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3125" y="-531440"/>
            <a:ext cx="13393488" cy="112666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91" y="908720"/>
            <a:ext cx="9073007" cy="5184576"/>
          </a:xfrm>
          <a:prstGeom prst="rect">
            <a:avLst/>
          </a:prstGeom>
        </p:spPr>
      </p:pic>
      <p:sp>
        <p:nvSpPr>
          <p:cNvPr id="3" name="圆角矩形标注 2"/>
          <p:cNvSpPr>
            <a:spLocks noChangeArrowheads="1"/>
          </p:cNvSpPr>
          <p:nvPr/>
        </p:nvSpPr>
        <p:spPr bwMode="auto">
          <a:xfrm flipH="1">
            <a:off x="909043" y="4126036"/>
            <a:ext cx="5184576" cy="936104"/>
          </a:xfrm>
          <a:prstGeom prst="wedgeRoundRectCallout">
            <a:avLst>
              <a:gd name="adj1" fmla="val -56292"/>
              <a:gd name="adj2" fmla="val -7601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itchFamily="2" charset="-122"/>
              </a:rPr>
              <a:t>初始密码：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123456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itchFamily="2" charset="-122"/>
            </a:endParaRPr>
          </a:p>
        </p:txBody>
      </p:sp>
      <p:sp>
        <p:nvSpPr>
          <p:cNvPr id="5" name="圆角矩形标注 4"/>
          <p:cNvSpPr>
            <a:spLocks noChangeArrowheads="1"/>
          </p:cNvSpPr>
          <p:nvPr/>
        </p:nvSpPr>
        <p:spPr bwMode="auto">
          <a:xfrm flipH="1">
            <a:off x="5445547" y="1772816"/>
            <a:ext cx="4464496" cy="968375"/>
          </a:xfrm>
          <a:prstGeom prst="wedgeRoundRectCallout">
            <a:avLst>
              <a:gd name="adj1" fmla="val 29394"/>
              <a:gd name="adj2" fmla="val 8404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itchFamily="2" charset="-122"/>
              </a:rPr>
              <a:t>自己的学号、手机号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r="16913" b="14580"/>
          <a:stretch/>
        </p:blipFill>
        <p:spPr>
          <a:xfrm>
            <a:off x="765027" y="692696"/>
            <a:ext cx="9289032" cy="544230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Shape"/>
          <p:cNvSpPr/>
          <p:nvPr/>
        </p:nvSpPr>
        <p:spPr>
          <a:xfrm>
            <a:off x="845808" y="7040492"/>
            <a:ext cx="1904256" cy="1821738"/>
          </a:xfrm>
          <a:custGeom>
            <a:avLst/>
            <a:gdLst>
              <a:gd name="connsiteX0" fmla="*/ 1404157 w 2808313"/>
              <a:gd name="connsiteY0" fmla="*/ 0 h 2688679"/>
              <a:gd name="connsiteX1" fmla="*/ 1552872 w 2808313"/>
              <a:gd name="connsiteY1" fmla="*/ 148715 h 2688679"/>
              <a:gd name="connsiteX2" fmla="*/ 1552872 w 2808313"/>
              <a:gd name="connsiteY2" fmla="*/ 1013497 h 2688679"/>
              <a:gd name="connsiteX3" fmla="*/ 2808313 w 2808313"/>
              <a:gd name="connsiteY3" fmla="*/ 1679449 h 2688679"/>
              <a:gd name="connsiteX4" fmla="*/ 2808313 w 2808313"/>
              <a:gd name="connsiteY4" fmla="*/ 1989106 h 2688679"/>
              <a:gd name="connsiteX5" fmla="*/ 1552871 w 2808313"/>
              <a:gd name="connsiteY5" fmla="*/ 1675907 h 2688679"/>
              <a:gd name="connsiteX6" fmla="*/ 1552871 w 2808313"/>
              <a:gd name="connsiteY6" fmla="*/ 2299558 h 2688679"/>
              <a:gd name="connsiteX7" fmla="*/ 1550364 w 2808313"/>
              <a:gd name="connsiteY7" fmla="*/ 2311975 h 2688679"/>
              <a:gd name="connsiteX8" fmla="*/ 1836205 w 2808313"/>
              <a:gd name="connsiteY8" fmla="*/ 2540985 h 2688679"/>
              <a:gd name="connsiteX9" fmla="*/ 1836205 w 2808313"/>
              <a:gd name="connsiteY9" fmla="*/ 2688679 h 2688679"/>
              <a:gd name="connsiteX10" fmla="*/ 1404157 w 2808313"/>
              <a:gd name="connsiteY10" fmla="*/ 2525885 h 2688679"/>
              <a:gd name="connsiteX11" fmla="*/ 972108 w 2808313"/>
              <a:gd name="connsiteY11" fmla="*/ 2688679 h 2688679"/>
              <a:gd name="connsiteX12" fmla="*/ 972108 w 2808313"/>
              <a:gd name="connsiteY12" fmla="*/ 2540985 h 2688679"/>
              <a:gd name="connsiteX13" fmla="*/ 1257949 w 2808313"/>
              <a:gd name="connsiteY13" fmla="*/ 2311975 h 2688679"/>
              <a:gd name="connsiteX14" fmla="*/ 1255442 w 2808313"/>
              <a:gd name="connsiteY14" fmla="*/ 2299557 h 2688679"/>
              <a:gd name="connsiteX15" fmla="*/ 1255442 w 2808313"/>
              <a:gd name="connsiteY15" fmla="*/ 1675907 h 2688679"/>
              <a:gd name="connsiteX16" fmla="*/ 0 w 2808313"/>
              <a:gd name="connsiteY16" fmla="*/ 1989106 h 2688679"/>
              <a:gd name="connsiteX17" fmla="*/ 0 w 2808313"/>
              <a:gd name="connsiteY17" fmla="*/ 1679449 h 2688679"/>
              <a:gd name="connsiteX18" fmla="*/ 1255442 w 2808313"/>
              <a:gd name="connsiteY18" fmla="*/ 1013496 h 2688679"/>
              <a:gd name="connsiteX19" fmla="*/ 1255442 w 2808313"/>
              <a:gd name="connsiteY19" fmla="*/ 148715 h 2688679"/>
              <a:gd name="connsiteX20" fmla="*/ 1404157 w 2808313"/>
              <a:gd name="connsiteY20" fmla="*/ 0 h 268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08313" h="2688679">
                <a:moveTo>
                  <a:pt x="1404157" y="0"/>
                </a:moveTo>
                <a:cubicBezTo>
                  <a:pt x="1486290" y="0"/>
                  <a:pt x="1552872" y="66582"/>
                  <a:pt x="1552872" y="148715"/>
                </a:cubicBezTo>
                <a:lnTo>
                  <a:pt x="1552872" y="1013497"/>
                </a:lnTo>
                <a:lnTo>
                  <a:pt x="2808313" y="1679449"/>
                </a:lnTo>
                <a:lnTo>
                  <a:pt x="2808313" y="1989106"/>
                </a:lnTo>
                <a:lnTo>
                  <a:pt x="1552871" y="1675907"/>
                </a:lnTo>
                <a:lnTo>
                  <a:pt x="1552871" y="2299558"/>
                </a:lnTo>
                <a:lnTo>
                  <a:pt x="1550364" y="2311975"/>
                </a:lnTo>
                <a:lnTo>
                  <a:pt x="1836205" y="2540985"/>
                </a:lnTo>
                <a:lnTo>
                  <a:pt x="1836205" y="2688679"/>
                </a:lnTo>
                <a:lnTo>
                  <a:pt x="1404157" y="2525885"/>
                </a:lnTo>
                <a:lnTo>
                  <a:pt x="972108" y="2688679"/>
                </a:lnTo>
                <a:lnTo>
                  <a:pt x="972108" y="2540985"/>
                </a:lnTo>
                <a:lnTo>
                  <a:pt x="1257949" y="2311975"/>
                </a:lnTo>
                <a:lnTo>
                  <a:pt x="1255442" y="2299557"/>
                </a:lnTo>
                <a:lnTo>
                  <a:pt x="1255442" y="1675907"/>
                </a:lnTo>
                <a:lnTo>
                  <a:pt x="0" y="1989106"/>
                </a:lnTo>
                <a:lnTo>
                  <a:pt x="0" y="1679449"/>
                </a:lnTo>
                <a:lnTo>
                  <a:pt x="1255442" y="1013496"/>
                </a:lnTo>
                <a:lnTo>
                  <a:pt x="1255442" y="148715"/>
                </a:lnTo>
                <a:cubicBezTo>
                  <a:pt x="1255442" y="66582"/>
                  <a:pt x="1322024" y="0"/>
                  <a:pt x="14041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" name="组合 47"/>
          <p:cNvGrpSpPr/>
          <p:nvPr/>
        </p:nvGrpSpPr>
        <p:grpSpPr bwMode="auto">
          <a:xfrm>
            <a:off x="-82517" y="4949231"/>
            <a:ext cx="12269755" cy="1980426"/>
            <a:chOff x="-82550" y="4950373"/>
            <a:chExt cx="12274550" cy="1980083"/>
          </a:xfrm>
        </p:grpSpPr>
        <p:sp>
          <p:nvSpPr>
            <p:cNvPr id="6" name="KSO_Shape"/>
            <p:cNvSpPr/>
            <p:nvPr/>
          </p:nvSpPr>
          <p:spPr bwMode="auto">
            <a:xfrm>
              <a:off x="-82550" y="4950373"/>
              <a:ext cx="6002338" cy="1907099"/>
            </a:xfrm>
            <a:custGeom>
              <a:avLst/>
              <a:gdLst>
                <a:gd name="T0" fmla="*/ 241325239 w 30720"/>
                <a:gd name="T1" fmla="*/ 2147483646 h 15128"/>
                <a:gd name="T2" fmla="*/ 682960173 w 30720"/>
                <a:gd name="T3" fmla="*/ 2147483646 h 15128"/>
                <a:gd name="T4" fmla="*/ 1134608698 w 30720"/>
                <a:gd name="T5" fmla="*/ 2147483646 h 15128"/>
                <a:gd name="T6" fmla="*/ 1257178643 w 30720"/>
                <a:gd name="T7" fmla="*/ 2147483646 h 15128"/>
                <a:gd name="T8" fmla="*/ 1286031083 w 30720"/>
                <a:gd name="T9" fmla="*/ 2147483646 h 15128"/>
                <a:gd name="T10" fmla="*/ 1381656006 w 30720"/>
                <a:gd name="T11" fmla="*/ 2147483646 h 15128"/>
                <a:gd name="T12" fmla="*/ 1901503593 w 30720"/>
                <a:gd name="T13" fmla="*/ 1383930118 h 15128"/>
                <a:gd name="T14" fmla="*/ 1840933833 w 30720"/>
                <a:gd name="T15" fmla="*/ 1292652458 h 15128"/>
                <a:gd name="T16" fmla="*/ 1848567042 w 30720"/>
                <a:gd name="T17" fmla="*/ 1167615311 h 15128"/>
                <a:gd name="T18" fmla="*/ 1951582893 w 30720"/>
                <a:gd name="T19" fmla="*/ 1069207835 h 15128"/>
                <a:gd name="T20" fmla="*/ 1949913972 w 30720"/>
                <a:gd name="T21" fmla="*/ 945125144 h 15128"/>
                <a:gd name="T22" fmla="*/ 1993790611 w 30720"/>
                <a:gd name="T23" fmla="*/ 914934404 h 15128"/>
                <a:gd name="T24" fmla="*/ 1953967120 w 30720"/>
                <a:gd name="T25" fmla="*/ 724770121 h 15128"/>
                <a:gd name="T26" fmla="*/ 1978527977 w 30720"/>
                <a:gd name="T27" fmla="*/ 668908005 h 15128"/>
                <a:gd name="T28" fmla="*/ 1991406447 w 30720"/>
                <a:gd name="T29" fmla="*/ 635627604 h 15128"/>
                <a:gd name="T30" fmla="*/ 2000943167 w 30720"/>
                <a:gd name="T31" fmla="*/ 412182981 h 15128"/>
                <a:gd name="T32" fmla="*/ 2007861132 w 30720"/>
                <a:gd name="T33" fmla="*/ 254823728 h 15128"/>
                <a:gd name="T34" fmla="*/ 2029799452 w 30720"/>
                <a:gd name="T35" fmla="*/ 277405504 h 15128"/>
                <a:gd name="T36" fmla="*/ 2037428816 w 30720"/>
                <a:gd name="T37" fmla="*/ 435477689 h 15128"/>
                <a:gd name="T38" fmla="*/ 2066285101 w 30720"/>
                <a:gd name="T39" fmla="*/ 659159998 h 15128"/>
                <a:gd name="T40" fmla="*/ 2079636534 w 30720"/>
                <a:gd name="T41" fmla="*/ 710268902 h 15128"/>
                <a:gd name="T42" fmla="*/ 2050784094 w 30720"/>
                <a:gd name="T43" fmla="*/ 779202409 h 15128"/>
                <a:gd name="T44" fmla="*/ 2083689620 w 30720"/>
                <a:gd name="T45" fmla="*/ 936803125 h 15128"/>
                <a:gd name="T46" fmla="*/ 2053168258 w 30720"/>
                <a:gd name="T47" fmla="*/ 1026896259 h 15128"/>
                <a:gd name="T48" fmla="*/ 2147483646 w 30720"/>
                <a:gd name="T49" fmla="*/ 1135764737 h 15128"/>
                <a:gd name="T50" fmla="*/ 2147483646 w 30720"/>
                <a:gd name="T51" fmla="*/ 1264363015 h 15128"/>
                <a:gd name="T52" fmla="*/ 2147483646 w 30720"/>
                <a:gd name="T53" fmla="*/ 1364913312 h 15128"/>
                <a:gd name="T54" fmla="*/ 2147483646 w 30720"/>
                <a:gd name="T55" fmla="*/ 2147483646 h 15128"/>
                <a:gd name="T56" fmla="*/ 2147483646 w 30720"/>
                <a:gd name="T57" fmla="*/ 2147483646 h 15128"/>
                <a:gd name="T58" fmla="*/ 2147483646 w 30720"/>
                <a:gd name="T59" fmla="*/ 2147483646 h 15128"/>
                <a:gd name="T60" fmla="*/ 2147483646 w 30720"/>
                <a:gd name="T61" fmla="*/ 2147483646 h 15128"/>
                <a:gd name="T62" fmla="*/ 2147483646 w 30720"/>
                <a:gd name="T63" fmla="*/ 2147483646 h 15128"/>
                <a:gd name="T64" fmla="*/ 2147483646 w 30720"/>
                <a:gd name="T65" fmla="*/ 2147483646 h 15128"/>
                <a:gd name="T66" fmla="*/ 2147483646 w 30720"/>
                <a:gd name="T67" fmla="*/ 2147483646 h 15128"/>
                <a:gd name="T68" fmla="*/ 2147483646 w 30720"/>
                <a:gd name="T69" fmla="*/ 2147483646 h 15128"/>
                <a:gd name="T70" fmla="*/ 2147483646 w 30720"/>
                <a:gd name="T71" fmla="*/ 2147483646 h 15128"/>
                <a:gd name="T72" fmla="*/ 2147483646 w 30720"/>
                <a:gd name="T73" fmla="*/ 2147483646 h 15128"/>
                <a:gd name="T74" fmla="*/ 2147483646 w 30720"/>
                <a:gd name="T75" fmla="*/ 2147483646 h 15128"/>
                <a:gd name="T76" fmla="*/ 2147483646 w 30720"/>
                <a:gd name="T77" fmla="*/ 2147483646 h 15128"/>
                <a:gd name="T78" fmla="*/ 2147483646 w 30720"/>
                <a:gd name="T79" fmla="*/ 2147483646 h 15128"/>
                <a:gd name="T80" fmla="*/ 2147483646 w 30720"/>
                <a:gd name="T81" fmla="*/ 2147483646 h 15128"/>
                <a:gd name="T82" fmla="*/ 2147483646 w 30720"/>
                <a:gd name="T83" fmla="*/ 2096100255 h 15128"/>
                <a:gd name="T84" fmla="*/ 2147483646 w 30720"/>
                <a:gd name="T85" fmla="*/ 2085167845 h 15128"/>
                <a:gd name="T86" fmla="*/ 2147483646 w 30720"/>
                <a:gd name="T87" fmla="*/ 2147483646 h 15128"/>
                <a:gd name="T88" fmla="*/ 2147483646 w 30720"/>
                <a:gd name="T89" fmla="*/ 2147483646 h 15128"/>
                <a:gd name="T90" fmla="*/ 2147483646 w 30720"/>
                <a:gd name="T91" fmla="*/ 2147483646 h 15128"/>
                <a:gd name="T92" fmla="*/ 2147483646 w 30720"/>
                <a:gd name="T93" fmla="*/ 2101328837 h 15128"/>
                <a:gd name="T94" fmla="*/ 2147483646 w 30720"/>
                <a:gd name="T95" fmla="*/ 2147483646 h 15128"/>
                <a:gd name="T96" fmla="*/ 2147483646 w 30720"/>
                <a:gd name="T97" fmla="*/ 2147483646 h 15128"/>
                <a:gd name="T98" fmla="*/ 2147483646 w 30720"/>
                <a:gd name="T99" fmla="*/ 2147483646 h 15128"/>
                <a:gd name="T100" fmla="*/ 2147483646 w 30720"/>
                <a:gd name="T101" fmla="*/ 1765213142 h 15128"/>
                <a:gd name="T102" fmla="*/ 2147483646 w 30720"/>
                <a:gd name="T103" fmla="*/ 1933271020 h 15128"/>
                <a:gd name="T104" fmla="*/ 2147483646 w 30720"/>
                <a:gd name="T105" fmla="*/ 2147483646 h 15128"/>
                <a:gd name="T106" fmla="*/ 2147483646 w 30720"/>
                <a:gd name="T107" fmla="*/ 2147483646 h 15128"/>
                <a:gd name="T108" fmla="*/ 2147483646 w 30720"/>
                <a:gd name="T109" fmla="*/ 2147483646 h 15128"/>
                <a:gd name="T110" fmla="*/ 2147483646 w 30720"/>
                <a:gd name="T111" fmla="*/ 2147483646 h 15128"/>
                <a:gd name="T112" fmla="*/ 2147483646 w 30720"/>
                <a:gd name="T113" fmla="*/ 2147483646 h 15128"/>
                <a:gd name="T114" fmla="*/ 2147483646 w 30720"/>
                <a:gd name="T115" fmla="*/ 2147483646 h 15128"/>
                <a:gd name="T116" fmla="*/ 2147483646 w 30720"/>
                <a:gd name="T117" fmla="*/ 2147483646 h 15128"/>
                <a:gd name="T118" fmla="*/ 2147483646 w 30720"/>
                <a:gd name="T119" fmla="*/ 2147483646 h 15128"/>
                <a:gd name="T120" fmla="*/ 2147483646 w 30720"/>
                <a:gd name="T121" fmla="*/ 2066388663 h 15128"/>
                <a:gd name="T122" fmla="*/ 2147483646 w 30720"/>
                <a:gd name="T123" fmla="*/ 2147483646 h 151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720" h="15128">
                  <a:moveTo>
                    <a:pt x="30720" y="15128"/>
                  </a:moveTo>
                  <a:lnTo>
                    <a:pt x="0" y="15128"/>
                  </a:lnTo>
                  <a:lnTo>
                    <a:pt x="0" y="13390"/>
                  </a:lnTo>
                  <a:lnTo>
                    <a:pt x="68" y="13390"/>
                  </a:lnTo>
                  <a:lnTo>
                    <a:pt x="68" y="13542"/>
                  </a:lnTo>
                  <a:lnTo>
                    <a:pt x="254" y="13542"/>
                  </a:lnTo>
                  <a:lnTo>
                    <a:pt x="254" y="13981"/>
                  </a:lnTo>
                  <a:lnTo>
                    <a:pt x="304" y="14031"/>
                  </a:lnTo>
                  <a:lnTo>
                    <a:pt x="304" y="13120"/>
                  </a:lnTo>
                  <a:lnTo>
                    <a:pt x="355" y="12833"/>
                  </a:lnTo>
                  <a:lnTo>
                    <a:pt x="355" y="13138"/>
                  </a:lnTo>
                  <a:lnTo>
                    <a:pt x="490" y="13138"/>
                  </a:lnTo>
                  <a:lnTo>
                    <a:pt x="490" y="13896"/>
                  </a:lnTo>
                  <a:lnTo>
                    <a:pt x="658" y="13896"/>
                  </a:lnTo>
                  <a:lnTo>
                    <a:pt x="658" y="13643"/>
                  </a:lnTo>
                  <a:lnTo>
                    <a:pt x="760" y="13643"/>
                  </a:lnTo>
                  <a:lnTo>
                    <a:pt x="760" y="12833"/>
                  </a:lnTo>
                  <a:lnTo>
                    <a:pt x="945" y="12833"/>
                  </a:lnTo>
                  <a:lnTo>
                    <a:pt x="945" y="13239"/>
                  </a:lnTo>
                  <a:lnTo>
                    <a:pt x="1012" y="13239"/>
                  </a:lnTo>
                  <a:lnTo>
                    <a:pt x="1012" y="13356"/>
                  </a:lnTo>
                  <a:lnTo>
                    <a:pt x="1113" y="13356"/>
                  </a:lnTo>
                  <a:lnTo>
                    <a:pt x="1113" y="13896"/>
                  </a:lnTo>
                  <a:lnTo>
                    <a:pt x="1213" y="13727"/>
                  </a:lnTo>
                  <a:lnTo>
                    <a:pt x="1198" y="12743"/>
                  </a:lnTo>
                  <a:lnTo>
                    <a:pt x="1423" y="12743"/>
                  </a:lnTo>
                  <a:lnTo>
                    <a:pt x="1423" y="12327"/>
                  </a:lnTo>
                  <a:lnTo>
                    <a:pt x="1580" y="12327"/>
                  </a:lnTo>
                  <a:lnTo>
                    <a:pt x="1580" y="12743"/>
                  </a:lnTo>
                  <a:lnTo>
                    <a:pt x="1783" y="12743"/>
                  </a:lnTo>
                  <a:lnTo>
                    <a:pt x="1783" y="13891"/>
                  </a:lnTo>
                  <a:lnTo>
                    <a:pt x="1873" y="13913"/>
                  </a:lnTo>
                  <a:lnTo>
                    <a:pt x="1873" y="12743"/>
                  </a:lnTo>
                  <a:lnTo>
                    <a:pt x="2098" y="12743"/>
                  </a:lnTo>
                  <a:lnTo>
                    <a:pt x="2098" y="12327"/>
                  </a:lnTo>
                  <a:lnTo>
                    <a:pt x="2255" y="12327"/>
                  </a:lnTo>
                  <a:lnTo>
                    <a:pt x="2255" y="12743"/>
                  </a:lnTo>
                  <a:lnTo>
                    <a:pt x="2457" y="12743"/>
                  </a:lnTo>
                  <a:lnTo>
                    <a:pt x="2457" y="13891"/>
                  </a:lnTo>
                  <a:lnTo>
                    <a:pt x="2864" y="13880"/>
                  </a:lnTo>
                  <a:lnTo>
                    <a:pt x="2864" y="12356"/>
                  </a:lnTo>
                  <a:lnTo>
                    <a:pt x="2952" y="12317"/>
                  </a:lnTo>
                  <a:lnTo>
                    <a:pt x="2978" y="12204"/>
                  </a:lnTo>
                  <a:lnTo>
                    <a:pt x="3117" y="12204"/>
                  </a:lnTo>
                  <a:lnTo>
                    <a:pt x="3117" y="12078"/>
                  </a:lnTo>
                  <a:lnTo>
                    <a:pt x="3356" y="12028"/>
                  </a:lnTo>
                  <a:lnTo>
                    <a:pt x="3471" y="12090"/>
                  </a:lnTo>
                  <a:lnTo>
                    <a:pt x="3471" y="12393"/>
                  </a:lnTo>
                  <a:lnTo>
                    <a:pt x="3673" y="12519"/>
                  </a:lnTo>
                  <a:lnTo>
                    <a:pt x="3673" y="13933"/>
                  </a:lnTo>
                  <a:lnTo>
                    <a:pt x="3786" y="13858"/>
                  </a:lnTo>
                  <a:lnTo>
                    <a:pt x="3786" y="11206"/>
                  </a:lnTo>
                  <a:lnTo>
                    <a:pt x="3912" y="11105"/>
                  </a:lnTo>
                  <a:lnTo>
                    <a:pt x="3875" y="11080"/>
                  </a:lnTo>
                  <a:lnTo>
                    <a:pt x="3875" y="10890"/>
                  </a:lnTo>
                  <a:lnTo>
                    <a:pt x="4316" y="10575"/>
                  </a:lnTo>
                  <a:lnTo>
                    <a:pt x="4644" y="10789"/>
                  </a:lnTo>
                  <a:lnTo>
                    <a:pt x="4809" y="10701"/>
                  </a:lnTo>
                  <a:lnTo>
                    <a:pt x="4834" y="10600"/>
                  </a:lnTo>
                  <a:lnTo>
                    <a:pt x="4758" y="10575"/>
                  </a:lnTo>
                  <a:lnTo>
                    <a:pt x="4758" y="10171"/>
                  </a:lnTo>
                  <a:lnTo>
                    <a:pt x="4935" y="10032"/>
                  </a:lnTo>
                  <a:lnTo>
                    <a:pt x="5188" y="9830"/>
                  </a:lnTo>
                  <a:lnTo>
                    <a:pt x="5281" y="9206"/>
                  </a:lnTo>
                  <a:lnTo>
                    <a:pt x="5277" y="9200"/>
                  </a:lnTo>
                  <a:lnTo>
                    <a:pt x="5272" y="9195"/>
                  </a:lnTo>
                  <a:lnTo>
                    <a:pt x="5268" y="9188"/>
                  </a:lnTo>
                  <a:lnTo>
                    <a:pt x="5265" y="9182"/>
                  </a:lnTo>
                  <a:lnTo>
                    <a:pt x="5262" y="9175"/>
                  </a:lnTo>
                  <a:lnTo>
                    <a:pt x="5260" y="9167"/>
                  </a:lnTo>
                  <a:lnTo>
                    <a:pt x="5259" y="9160"/>
                  </a:lnTo>
                  <a:lnTo>
                    <a:pt x="5259" y="9152"/>
                  </a:lnTo>
                  <a:lnTo>
                    <a:pt x="5259" y="9144"/>
                  </a:lnTo>
                  <a:lnTo>
                    <a:pt x="5260" y="9137"/>
                  </a:lnTo>
                  <a:lnTo>
                    <a:pt x="5262" y="9130"/>
                  </a:lnTo>
                  <a:lnTo>
                    <a:pt x="5265" y="9122"/>
                  </a:lnTo>
                  <a:lnTo>
                    <a:pt x="5268" y="9116"/>
                  </a:lnTo>
                  <a:lnTo>
                    <a:pt x="5272" y="9110"/>
                  </a:lnTo>
                  <a:lnTo>
                    <a:pt x="5277" y="9104"/>
                  </a:lnTo>
                  <a:lnTo>
                    <a:pt x="5281" y="9098"/>
                  </a:lnTo>
                  <a:lnTo>
                    <a:pt x="5287" y="9094"/>
                  </a:lnTo>
                  <a:lnTo>
                    <a:pt x="5292" y="9090"/>
                  </a:lnTo>
                  <a:lnTo>
                    <a:pt x="5299" y="9086"/>
                  </a:lnTo>
                  <a:lnTo>
                    <a:pt x="5305" y="9083"/>
                  </a:lnTo>
                  <a:lnTo>
                    <a:pt x="5312" y="9080"/>
                  </a:lnTo>
                  <a:lnTo>
                    <a:pt x="5319" y="9079"/>
                  </a:lnTo>
                  <a:lnTo>
                    <a:pt x="5327" y="9077"/>
                  </a:lnTo>
                  <a:lnTo>
                    <a:pt x="5335" y="9076"/>
                  </a:lnTo>
                  <a:lnTo>
                    <a:pt x="5343" y="9077"/>
                  </a:lnTo>
                  <a:lnTo>
                    <a:pt x="5350" y="9079"/>
                  </a:lnTo>
                  <a:lnTo>
                    <a:pt x="5358" y="9080"/>
                  </a:lnTo>
                  <a:lnTo>
                    <a:pt x="5364" y="9083"/>
                  </a:lnTo>
                  <a:lnTo>
                    <a:pt x="5371" y="9086"/>
                  </a:lnTo>
                  <a:lnTo>
                    <a:pt x="5378" y="9090"/>
                  </a:lnTo>
                  <a:lnTo>
                    <a:pt x="5383" y="9094"/>
                  </a:lnTo>
                  <a:lnTo>
                    <a:pt x="5389" y="9098"/>
                  </a:lnTo>
                  <a:lnTo>
                    <a:pt x="5393" y="9104"/>
                  </a:lnTo>
                  <a:lnTo>
                    <a:pt x="5397" y="9110"/>
                  </a:lnTo>
                  <a:lnTo>
                    <a:pt x="5402" y="9116"/>
                  </a:lnTo>
                  <a:lnTo>
                    <a:pt x="5405" y="9122"/>
                  </a:lnTo>
                  <a:lnTo>
                    <a:pt x="5407" y="9130"/>
                  </a:lnTo>
                  <a:lnTo>
                    <a:pt x="5409" y="9137"/>
                  </a:lnTo>
                  <a:lnTo>
                    <a:pt x="5411" y="9144"/>
                  </a:lnTo>
                  <a:lnTo>
                    <a:pt x="5411" y="9152"/>
                  </a:lnTo>
                  <a:lnTo>
                    <a:pt x="5411" y="9160"/>
                  </a:lnTo>
                  <a:lnTo>
                    <a:pt x="5409" y="9167"/>
                  </a:lnTo>
                  <a:lnTo>
                    <a:pt x="5407" y="9175"/>
                  </a:lnTo>
                  <a:lnTo>
                    <a:pt x="5405" y="9182"/>
                  </a:lnTo>
                  <a:lnTo>
                    <a:pt x="5402" y="9188"/>
                  </a:lnTo>
                  <a:lnTo>
                    <a:pt x="5397" y="9195"/>
                  </a:lnTo>
                  <a:lnTo>
                    <a:pt x="5393" y="9200"/>
                  </a:lnTo>
                  <a:lnTo>
                    <a:pt x="5389" y="9206"/>
                  </a:lnTo>
                  <a:lnTo>
                    <a:pt x="5415" y="9843"/>
                  </a:lnTo>
                  <a:lnTo>
                    <a:pt x="5856" y="10120"/>
                  </a:lnTo>
                  <a:lnTo>
                    <a:pt x="5856" y="10511"/>
                  </a:lnTo>
                  <a:lnTo>
                    <a:pt x="5794" y="10562"/>
                  </a:lnTo>
                  <a:lnTo>
                    <a:pt x="5806" y="10689"/>
                  </a:lnTo>
                  <a:lnTo>
                    <a:pt x="6097" y="10865"/>
                  </a:lnTo>
                  <a:lnTo>
                    <a:pt x="6097" y="12103"/>
                  </a:lnTo>
                  <a:lnTo>
                    <a:pt x="6210" y="12103"/>
                  </a:lnTo>
                  <a:lnTo>
                    <a:pt x="6210" y="11977"/>
                  </a:lnTo>
                  <a:lnTo>
                    <a:pt x="6336" y="11913"/>
                  </a:lnTo>
                  <a:lnTo>
                    <a:pt x="6336" y="11775"/>
                  </a:lnTo>
                  <a:lnTo>
                    <a:pt x="6577" y="11636"/>
                  </a:lnTo>
                  <a:lnTo>
                    <a:pt x="6791" y="11787"/>
                  </a:lnTo>
                  <a:lnTo>
                    <a:pt x="6791" y="11977"/>
                  </a:lnTo>
                  <a:lnTo>
                    <a:pt x="6905" y="12065"/>
                  </a:lnTo>
                  <a:lnTo>
                    <a:pt x="6905" y="13075"/>
                  </a:lnTo>
                  <a:lnTo>
                    <a:pt x="7031" y="13125"/>
                  </a:lnTo>
                  <a:lnTo>
                    <a:pt x="7031" y="9957"/>
                  </a:lnTo>
                  <a:lnTo>
                    <a:pt x="7959" y="9296"/>
                  </a:lnTo>
                  <a:lnTo>
                    <a:pt x="8030" y="5864"/>
                  </a:lnTo>
                  <a:lnTo>
                    <a:pt x="8010" y="5850"/>
                  </a:lnTo>
                  <a:lnTo>
                    <a:pt x="7992" y="5836"/>
                  </a:lnTo>
                  <a:lnTo>
                    <a:pt x="7974" y="5822"/>
                  </a:lnTo>
                  <a:lnTo>
                    <a:pt x="7957" y="5807"/>
                  </a:lnTo>
                  <a:lnTo>
                    <a:pt x="7939" y="5791"/>
                  </a:lnTo>
                  <a:lnTo>
                    <a:pt x="7922" y="5775"/>
                  </a:lnTo>
                  <a:lnTo>
                    <a:pt x="7905" y="5758"/>
                  </a:lnTo>
                  <a:lnTo>
                    <a:pt x="7890" y="5742"/>
                  </a:lnTo>
                  <a:lnTo>
                    <a:pt x="7874" y="5724"/>
                  </a:lnTo>
                  <a:lnTo>
                    <a:pt x="7860" y="5707"/>
                  </a:lnTo>
                  <a:lnTo>
                    <a:pt x="7845" y="5688"/>
                  </a:lnTo>
                  <a:lnTo>
                    <a:pt x="7832" y="5670"/>
                  </a:lnTo>
                  <a:lnTo>
                    <a:pt x="7818" y="5651"/>
                  </a:lnTo>
                  <a:lnTo>
                    <a:pt x="7805" y="5631"/>
                  </a:lnTo>
                  <a:lnTo>
                    <a:pt x="7793" y="5610"/>
                  </a:lnTo>
                  <a:lnTo>
                    <a:pt x="7782" y="5591"/>
                  </a:lnTo>
                  <a:lnTo>
                    <a:pt x="7771" y="5570"/>
                  </a:lnTo>
                  <a:lnTo>
                    <a:pt x="7761" y="5549"/>
                  </a:lnTo>
                  <a:lnTo>
                    <a:pt x="7751" y="5527"/>
                  </a:lnTo>
                  <a:lnTo>
                    <a:pt x="7743" y="5505"/>
                  </a:lnTo>
                  <a:lnTo>
                    <a:pt x="7734" y="5483"/>
                  </a:lnTo>
                  <a:lnTo>
                    <a:pt x="7726" y="5461"/>
                  </a:lnTo>
                  <a:lnTo>
                    <a:pt x="7720" y="5438"/>
                  </a:lnTo>
                  <a:lnTo>
                    <a:pt x="7713" y="5415"/>
                  </a:lnTo>
                  <a:lnTo>
                    <a:pt x="7707" y="5392"/>
                  </a:lnTo>
                  <a:lnTo>
                    <a:pt x="7702" y="5368"/>
                  </a:lnTo>
                  <a:lnTo>
                    <a:pt x="7699" y="5343"/>
                  </a:lnTo>
                  <a:lnTo>
                    <a:pt x="7694" y="5319"/>
                  </a:lnTo>
                  <a:lnTo>
                    <a:pt x="7692" y="5295"/>
                  </a:lnTo>
                  <a:lnTo>
                    <a:pt x="7690" y="5271"/>
                  </a:lnTo>
                  <a:lnTo>
                    <a:pt x="7689" y="5246"/>
                  </a:lnTo>
                  <a:lnTo>
                    <a:pt x="7689" y="5222"/>
                  </a:lnTo>
                  <a:lnTo>
                    <a:pt x="7689" y="5189"/>
                  </a:lnTo>
                  <a:lnTo>
                    <a:pt x="7691" y="5156"/>
                  </a:lnTo>
                  <a:lnTo>
                    <a:pt x="7694" y="5124"/>
                  </a:lnTo>
                  <a:lnTo>
                    <a:pt x="7700" y="5092"/>
                  </a:lnTo>
                  <a:lnTo>
                    <a:pt x="7705" y="5061"/>
                  </a:lnTo>
                  <a:lnTo>
                    <a:pt x="7712" y="5031"/>
                  </a:lnTo>
                  <a:lnTo>
                    <a:pt x="7721" y="5000"/>
                  </a:lnTo>
                  <a:lnTo>
                    <a:pt x="7731" y="4970"/>
                  </a:lnTo>
                  <a:lnTo>
                    <a:pt x="7740" y="4941"/>
                  </a:lnTo>
                  <a:lnTo>
                    <a:pt x="7752" y="4912"/>
                  </a:lnTo>
                  <a:lnTo>
                    <a:pt x="7766" y="4885"/>
                  </a:lnTo>
                  <a:lnTo>
                    <a:pt x="7780" y="4857"/>
                  </a:lnTo>
                  <a:lnTo>
                    <a:pt x="7794" y="4830"/>
                  </a:lnTo>
                  <a:lnTo>
                    <a:pt x="7811" y="4803"/>
                  </a:lnTo>
                  <a:lnTo>
                    <a:pt x="7828" y="4778"/>
                  </a:lnTo>
                  <a:lnTo>
                    <a:pt x="7846" y="4754"/>
                  </a:lnTo>
                  <a:lnTo>
                    <a:pt x="7864" y="4730"/>
                  </a:lnTo>
                  <a:lnTo>
                    <a:pt x="7884" y="4707"/>
                  </a:lnTo>
                  <a:lnTo>
                    <a:pt x="7905" y="4684"/>
                  </a:lnTo>
                  <a:lnTo>
                    <a:pt x="7927" y="4663"/>
                  </a:lnTo>
                  <a:lnTo>
                    <a:pt x="7949" y="4642"/>
                  </a:lnTo>
                  <a:lnTo>
                    <a:pt x="7973" y="4622"/>
                  </a:lnTo>
                  <a:lnTo>
                    <a:pt x="7996" y="4602"/>
                  </a:lnTo>
                  <a:lnTo>
                    <a:pt x="8021" y="4585"/>
                  </a:lnTo>
                  <a:lnTo>
                    <a:pt x="8047" y="4568"/>
                  </a:lnTo>
                  <a:lnTo>
                    <a:pt x="8073" y="4552"/>
                  </a:lnTo>
                  <a:lnTo>
                    <a:pt x="8101" y="4537"/>
                  </a:lnTo>
                  <a:lnTo>
                    <a:pt x="8128" y="4523"/>
                  </a:lnTo>
                  <a:lnTo>
                    <a:pt x="8155" y="4510"/>
                  </a:lnTo>
                  <a:lnTo>
                    <a:pt x="8184" y="4498"/>
                  </a:lnTo>
                  <a:lnTo>
                    <a:pt x="8214" y="4488"/>
                  </a:lnTo>
                  <a:lnTo>
                    <a:pt x="8243" y="4478"/>
                  </a:lnTo>
                  <a:lnTo>
                    <a:pt x="8253" y="4363"/>
                  </a:lnTo>
                  <a:lnTo>
                    <a:pt x="8311" y="4320"/>
                  </a:lnTo>
                  <a:lnTo>
                    <a:pt x="8328" y="4079"/>
                  </a:lnTo>
                  <a:lnTo>
                    <a:pt x="8296" y="4069"/>
                  </a:lnTo>
                  <a:lnTo>
                    <a:pt x="8281" y="4064"/>
                  </a:lnTo>
                  <a:lnTo>
                    <a:pt x="8266" y="4059"/>
                  </a:lnTo>
                  <a:lnTo>
                    <a:pt x="8253" y="4052"/>
                  </a:lnTo>
                  <a:lnTo>
                    <a:pt x="8240" y="4047"/>
                  </a:lnTo>
                  <a:lnTo>
                    <a:pt x="8229" y="4039"/>
                  </a:lnTo>
                  <a:lnTo>
                    <a:pt x="8218" y="4033"/>
                  </a:lnTo>
                  <a:lnTo>
                    <a:pt x="8209" y="4025"/>
                  </a:lnTo>
                  <a:lnTo>
                    <a:pt x="8200" y="4017"/>
                  </a:lnTo>
                  <a:lnTo>
                    <a:pt x="8194" y="4010"/>
                  </a:lnTo>
                  <a:lnTo>
                    <a:pt x="8187" y="4002"/>
                  </a:lnTo>
                  <a:lnTo>
                    <a:pt x="8183" y="3993"/>
                  </a:lnTo>
                  <a:lnTo>
                    <a:pt x="8180" y="3984"/>
                  </a:lnTo>
                  <a:lnTo>
                    <a:pt x="8177" y="3976"/>
                  </a:lnTo>
                  <a:lnTo>
                    <a:pt x="8176" y="3967"/>
                  </a:lnTo>
                  <a:lnTo>
                    <a:pt x="8177" y="3958"/>
                  </a:lnTo>
                  <a:lnTo>
                    <a:pt x="8180" y="3949"/>
                  </a:lnTo>
                  <a:lnTo>
                    <a:pt x="8183" y="3941"/>
                  </a:lnTo>
                  <a:lnTo>
                    <a:pt x="8187" y="3933"/>
                  </a:lnTo>
                  <a:lnTo>
                    <a:pt x="8193" y="3925"/>
                  </a:lnTo>
                  <a:lnTo>
                    <a:pt x="8200" y="3917"/>
                  </a:lnTo>
                  <a:lnTo>
                    <a:pt x="8208" y="3910"/>
                  </a:lnTo>
                  <a:lnTo>
                    <a:pt x="8218" y="3902"/>
                  </a:lnTo>
                  <a:lnTo>
                    <a:pt x="8228" y="3895"/>
                  </a:lnTo>
                  <a:lnTo>
                    <a:pt x="8239" y="3889"/>
                  </a:lnTo>
                  <a:lnTo>
                    <a:pt x="8251" y="3882"/>
                  </a:lnTo>
                  <a:lnTo>
                    <a:pt x="8264" y="3876"/>
                  </a:lnTo>
                  <a:lnTo>
                    <a:pt x="8278" y="3870"/>
                  </a:lnTo>
                  <a:lnTo>
                    <a:pt x="8293" y="3866"/>
                  </a:lnTo>
                  <a:lnTo>
                    <a:pt x="8324" y="3857"/>
                  </a:lnTo>
                  <a:lnTo>
                    <a:pt x="8342" y="3853"/>
                  </a:lnTo>
                  <a:lnTo>
                    <a:pt x="8361" y="3849"/>
                  </a:lnTo>
                  <a:lnTo>
                    <a:pt x="8359" y="3298"/>
                  </a:lnTo>
                  <a:lnTo>
                    <a:pt x="8337" y="3287"/>
                  </a:lnTo>
                  <a:lnTo>
                    <a:pt x="8320" y="3278"/>
                  </a:lnTo>
                  <a:lnTo>
                    <a:pt x="8306" y="3268"/>
                  </a:lnTo>
                  <a:lnTo>
                    <a:pt x="8292" y="3257"/>
                  </a:lnTo>
                  <a:lnTo>
                    <a:pt x="8278" y="3245"/>
                  </a:lnTo>
                  <a:lnTo>
                    <a:pt x="8265" y="3232"/>
                  </a:lnTo>
                  <a:lnTo>
                    <a:pt x="8254" y="3219"/>
                  </a:lnTo>
                  <a:lnTo>
                    <a:pt x="8243" y="3205"/>
                  </a:lnTo>
                  <a:lnTo>
                    <a:pt x="8233" y="3189"/>
                  </a:lnTo>
                  <a:lnTo>
                    <a:pt x="8225" y="3174"/>
                  </a:lnTo>
                  <a:lnTo>
                    <a:pt x="8217" y="3158"/>
                  </a:lnTo>
                  <a:lnTo>
                    <a:pt x="8209" y="3141"/>
                  </a:lnTo>
                  <a:lnTo>
                    <a:pt x="8204" y="3124"/>
                  </a:lnTo>
                  <a:lnTo>
                    <a:pt x="8199" y="3106"/>
                  </a:lnTo>
                  <a:lnTo>
                    <a:pt x="8196" y="3087"/>
                  </a:lnTo>
                  <a:lnTo>
                    <a:pt x="8194" y="3069"/>
                  </a:lnTo>
                  <a:lnTo>
                    <a:pt x="8194" y="3049"/>
                  </a:lnTo>
                  <a:lnTo>
                    <a:pt x="8194" y="3034"/>
                  </a:lnTo>
                  <a:lnTo>
                    <a:pt x="8195" y="3018"/>
                  </a:lnTo>
                  <a:lnTo>
                    <a:pt x="8197" y="3004"/>
                  </a:lnTo>
                  <a:lnTo>
                    <a:pt x="8200" y="2988"/>
                  </a:lnTo>
                  <a:lnTo>
                    <a:pt x="8204" y="2974"/>
                  </a:lnTo>
                  <a:lnTo>
                    <a:pt x="8209" y="2960"/>
                  </a:lnTo>
                  <a:lnTo>
                    <a:pt x="8214" y="2947"/>
                  </a:lnTo>
                  <a:lnTo>
                    <a:pt x="8220" y="2934"/>
                  </a:lnTo>
                  <a:lnTo>
                    <a:pt x="8227" y="2920"/>
                  </a:lnTo>
                  <a:lnTo>
                    <a:pt x="8233" y="2907"/>
                  </a:lnTo>
                  <a:lnTo>
                    <a:pt x="8242" y="2895"/>
                  </a:lnTo>
                  <a:lnTo>
                    <a:pt x="8250" y="2884"/>
                  </a:lnTo>
                  <a:lnTo>
                    <a:pt x="8260" y="2873"/>
                  </a:lnTo>
                  <a:lnTo>
                    <a:pt x="8270" y="2862"/>
                  </a:lnTo>
                  <a:lnTo>
                    <a:pt x="8279" y="2852"/>
                  </a:lnTo>
                  <a:lnTo>
                    <a:pt x="8290" y="2842"/>
                  </a:lnTo>
                  <a:lnTo>
                    <a:pt x="8309" y="2821"/>
                  </a:lnTo>
                  <a:lnTo>
                    <a:pt x="8297" y="2814"/>
                  </a:lnTo>
                  <a:lnTo>
                    <a:pt x="8286" y="2806"/>
                  </a:lnTo>
                  <a:lnTo>
                    <a:pt x="8276" y="2799"/>
                  </a:lnTo>
                  <a:lnTo>
                    <a:pt x="8267" y="2791"/>
                  </a:lnTo>
                  <a:lnTo>
                    <a:pt x="8261" y="2782"/>
                  </a:lnTo>
                  <a:lnTo>
                    <a:pt x="8256" y="2773"/>
                  </a:lnTo>
                  <a:lnTo>
                    <a:pt x="8253" y="2765"/>
                  </a:lnTo>
                  <a:lnTo>
                    <a:pt x="8253" y="2755"/>
                  </a:lnTo>
                  <a:lnTo>
                    <a:pt x="8253" y="2747"/>
                  </a:lnTo>
                  <a:lnTo>
                    <a:pt x="8255" y="2740"/>
                  </a:lnTo>
                  <a:lnTo>
                    <a:pt x="8258" y="2734"/>
                  </a:lnTo>
                  <a:lnTo>
                    <a:pt x="8262" y="2726"/>
                  </a:lnTo>
                  <a:lnTo>
                    <a:pt x="8266" y="2720"/>
                  </a:lnTo>
                  <a:lnTo>
                    <a:pt x="8273" y="2714"/>
                  </a:lnTo>
                  <a:lnTo>
                    <a:pt x="8279" y="2707"/>
                  </a:lnTo>
                  <a:lnTo>
                    <a:pt x="8287" y="2702"/>
                  </a:lnTo>
                  <a:lnTo>
                    <a:pt x="8296" y="2696"/>
                  </a:lnTo>
                  <a:lnTo>
                    <a:pt x="8306" y="2691"/>
                  </a:lnTo>
                  <a:lnTo>
                    <a:pt x="8327" y="2682"/>
                  </a:lnTo>
                  <a:lnTo>
                    <a:pt x="8351" y="2674"/>
                  </a:lnTo>
                  <a:lnTo>
                    <a:pt x="8376" y="2668"/>
                  </a:lnTo>
                  <a:lnTo>
                    <a:pt x="8399" y="1843"/>
                  </a:lnTo>
                  <a:lnTo>
                    <a:pt x="8387" y="1838"/>
                  </a:lnTo>
                  <a:lnTo>
                    <a:pt x="8377" y="1832"/>
                  </a:lnTo>
                  <a:lnTo>
                    <a:pt x="8367" y="1826"/>
                  </a:lnTo>
                  <a:lnTo>
                    <a:pt x="8360" y="1819"/>
                  </a:lnTo>
                  <a:lnTo>
                    <a:pt x="8354" y="1812"/>
                  </a:lnTo>
                  <a:lnTo>
                    <a:pt x="8349" y="1804"/>
                  </a:lnTo>
                  <a:lnTo>
                    <a:pt x="8346" y="1795"/>
                  </a:lnTo>
                  <a:lnTo>
                    <a:pt x="8345" y="1786"/>
                  </a:lnTo>
                  <a:lnTo>
                    <a:pt x="8345" y="1781"/>
                  </a:lnTo>
                  <a:lnTo>
                    <a:pt x="8346" y="1776"/>
                  </a:lnTo>
                  <a:lnTo>
                    <a:pt x="8349" y="1771"/>
                  </a:lnTo>
                  <a:lnTo>
                    <a:pt x="8351" y="1765"/>
                  </a:lnTo>
                  <a:lnTo>
                    <a:pt x="8357" y="1757"/>
                  </a:lnTo>
                  <a:lnTo>
                    <a:pt x="8367" y="1748"/>
                  </a:lnTo>
                  <a:lnTo>
                    <a:pt x="8378" y="1740"/>
                  </a:lnTo>
                  <a:lnTo>
                    <a:pt x="8391" y="1734"/>
                  </a:lnTo>
                  <a:lnTo>
                    <a:pt x="8406" y="1728"/>
                  </a:lnTo>
                  <a:lnTo>
                    <a:pt x="8422" y="1724"/>
                  </a:lnTo>
                  <a:lnTo>
                    <a:pt x="8418" y="1171"/>
                  </a:lnTo>
                  <a:lnTo>
                    <a:pt x="8409" y="1167"/>
                  </a:lnTo>
                  <a:lnTo>
                    <a:pt x="8401" y="1162"/>
                  </a:lnTo>
                  <a:lnTo>
                    <a:pt x="8395" y="1156"/>
                  </a:lnTo>
                  <a:lnTo>
                    <a:pt x="8389" y="1151"/>
                  </a:lnTo>
                  <a:lnTo>
                    <a:pt x="8385" y="1144"/>
                  </a:lnTo>
                  <a:lnTo>
                    <a:pt x="8382" y="1136"/>
                  </a:lnTo>
                  <a:lnTo>
                    <a:pt x="8379" y="1130"/>
                  </a:lnTo>
                  <a:lnTo>
                    <a:pt x="8379" y="1122"/>
                  </a:lnTo>
                  <a:lnTo>
                    <a:pt x="8379" y="1112"/>
                  </a:lnTo>
                  <a:lnTo>
                    <a:pt x="8383" y="1104"/>
                  </a:lnTo>
                  <a:lnTo>
                    <a:pt x="8387" y="1096"/>
                  </a:lnTo>
                  <a:lnTo>
                    <a:pt x="8394" y="1089"/>
                  </a:lnTo>
                  <a:lnTo>
                    <a:pt x="8401" y="1081"/>
                  </a:lnTo>
                  <a:lnTo>
                    <a:pt x="8410" y="1076"/>
                  </a:lnTo>
                  <a:lnTo>
                    <a:pt x="8420" y="1072"/>
                  </a:lnTo>
                  <a:lnTo>
                    <a:pt x="8431" y="1067"/>
                  </a:lnTo>
                  <a:lnTo>
                    <a:pt x="8445" y="0"/>
                  </a:lnTo>
                  <a:lnTo>
                    <a:pt x="8490" y="1067"/>
                  </a:lnTo>
                  <a:lnTo>
                    <a:pt x="8501" y="1072"/>
                  </a:lnTo>
                  <a:lnTo>
                    <a:pt x="8511" y="1076"/>
                  </a:lnTo>
                  <a:lnTo>
                    <a:pt x="8520" y="1081"/>
                  </a:lnTo>
                  <a:lnTo>
                    <a:pt x="8528" y="1088"/>
                  </a:lnTo>
                  <a:lnTo>
                    <a:pt x="8534" y="1096"/>
                  </a:lnTo>
                  <a:lnTo>
                    <a:pt x="8539" y="1104"/>
                  </a:lnTo>
                  <a:lnTo>
                    <a:pt x="8541" y="1112"/>
                  </a:lnTo>
                  <a:lnTo>
                    <a:pt x="8542" y="1122"/>
                  </a:lnTo>
                  <a:lnTo>
                    <a:pt x="8542" y="1130"/>
                  </a:lnTo>
                  <a:lnTo>
                    <a:pt x="8540" y="1136"/>
                  </a:lnTo>
                  <a:lnTo>
                    <a:pt x="8536" y="1144"/>
                  </a:lnTo>
                  <a:lnTo>
                    <a:pt x="8532" y="1151"/>
                  </a:lnTo>
                  <a:lnTo>
                    <a:pt x="8525" y="1156"/>
                  </a:lnTo>
                  <a:lnTo>
                    <a:pt x="8519" y="1162"/>
                  </a:lnTo>
                  <a:lnTo>
                    <a:pt x="8512" y="1167"/>
                  </a:lnTo>
                  <a:lnTo>
                    <a:pt x="8503" y="1171"/>
                  </a:lnTo>
                  <a:lnTo>
                    <a:pt x="8499" y="1724"/>
                  </a:lnTo>
                  <a:lnTo>
                    <a:pt x="8516" y="1728"/>
                  </a:lnTo>
                  <a:lnTo>
                    <a:pt x="8530" y="1734"/>
                  </a:lnTo>
                  <a:lnTo>
                    <a:pt x="8543" y="1740"/>
                  </a:lnTo>
                  <a:lnTo>
                    <a:pt x="8554" y="1748"/>
                  </a:lnTo>
                  <a:lnTo>
                    <a:pt x="8564" y="1757"/>
                  </a:lnTo>
                  <a:lnTo>
                    <a:pt x="8570" y="1765"/>
                  </a:lnTo>
                  <a:lnTo>
                    <a:pt x="8573" y="1771"/>
                  </a:lnTo>
                  <a:lnTo>
                    <a:pt x="8575" y="1776"/>
                  </a:lnTo>
                  <a:lnTo>
                    <a:pt x="8576" y="1781"/>
                  </a:lnTo>
                  <a:lnTo>
                    <a:pt x="8576" y="1786"/>
                  </a:lnTo>
                  <a:lnTo>
                    <a:pt x="8575" y="1795"/>
                  </a:lnTo>
                  <a:lnTo>
                    <a:pt x="8572" y="1804"/>
                  </a:lnTo>
                  <a:lnTo>
                    <a:pt x="8567" y="1812"/>
                  </a:lnTo>
                  <a:lnTo>
                    <a:pt x="8562" y="1819"/>
                  </a:lnTo>
                  <a:lnTo>
                    <a:pt x="8553" y="1826"/>
                  </a:lnTo>
                  <a:lnTo>
                    <a:pt x="8544" y="1832"/>
                  </a:lnTo>
                  <a:lnTo>
                    <a:pt x="8534" y="1838"/>
                  </a:lnTo>
                  <a:lnTo>
                    <a:pt x="8522" y="1843"/>
                  </a:lnTo>
                  <a:lnTo>
                    <a:pt x="8544" y="2668"/>
                  </a:lnTo>
                  <a:lnTo>
                    <a:pt x="8570" y="2674"/>
                  </a:lnTo>
                  <a:lnTo>
                    <a:pt x="8595" y="2682"/>
                  </a:lnTo>
                  <a:lnTo>
                    <a:pt x="8615" y="2691"/>
                  </a:lnTo>
                  <a:lnTo>
                    <a:pt x="8625" y="2696"/>
                  </a:lnTo>
                  <a:lnTo>
                    <a:pt x="8634" y="2702"/>
                  </a:lnTo>
                  <a:lnTo>
                    <a:pt x="8642" y="2707"/>
                  </a:lnTo>
                  <a:lnTo>
                    <a:pt x="8648" y="2714"/>
                  </a:lnTo>
                  <a:lnTo>
                    <a:pt x="8654" y="2720"/>
                  </a:lnTo>
                  <a:lnTo>
                    <a:pt x="8659" y="2726"/>
                  </a:lnTo>
                  <a:lnTo>
                    <a:pt x="8663" y="2734"/>
                  </a:lnTo>
                  <a:lnTo>
                    <a:pt x="8666" y="2740"/>
                  </a:lnTo>
                  <a:lnTo>
                    <a:pt x="8668" y="2747"/>
                  </a:lnTo>
                  <a:lnTo>
                    <a:pt x="8668" y="2755"/>
                  </a:lnTo>
                  <a:lnTo>
                    <a:pt x="8667" y="2765"/>
                  </a:lnTo>
                  <a:lnTo>
                    <a:pt x="8665" y="2773"/>
                  </a:lnTo>
                  <a:lnTo>
                    <a:pt x="8659" y="2782"/>
                  </a:lnTo>
                  <a:lnTo>
                    <a:pt x="8653" y="2791"/>
                  </a:lnTo>
                  <a:lnTo>
                    <a:pt x="8645" y="2799"/>
                  </a:lnTo>
                  <a:lnTo>
                    <a:pt x="8635" y="2806"/>
                  </a:lnTo>
                  <a:lnTo>
                    <a:pt x="8624" y="2814"/>
                  </a:lnTo>
                  <a:lnTo>
                    <a:pt x="8612" y="2821"/>
                  </a:lnTo>
                  <a:lnTo>
                    <a:pt x="8631" y="2842"/>
                  </a:lnTo>
                  <a:lnTo>
                    <a:pt x="8642" y="2852"/>
                  </a:lnTo>
                  <a:lnTo>
                    <a:pt x="8652" y="2862"/>
                  </a:lnTo>
                  <a:lnTo>
                    <a:pt x="8662" y="2873"/>
                  </a:lnTo>
                  <a:lnTo>
                    <a:pt x="8670" y="2884"/>
                  </a:lnTo>
                  <a:lnTo>
                    <a:pt x="8679" y="2895"/>
                  </a:lnTo>
                  <a:lnTo>
                    <a:pt x="8687" y="2907"/>
                  </a:lnTo>
                  <a:lnTo>
                    <a:pt x="8694" y="2920"/>
                  </a:lnTo>
                  <a:lnTo>
                    <a:pt x="8701" y="2934"/>
                  </a:lnTo>
                  <a:lnTo>
                    <a:pt x="8707" y="2947"/>
                  </a:lnTo>
                  <a:lnTo>
                    <a:pt x="8712" y="2960"/>
                  </a:lnTo>
                  <a:lnTo>
                    <a:pt x="8716" y="2974"/>
                  </a:lnTo>
                  <a:lnTo>
                    <a:pt x="8721" y="2988"/>
                  </a:lnTo>
                  <a:lnTo>
                    <a:pt x="8723" y="3004"/>
                  </a:lnTo>
                  <a:lnTo>
                    <a:pt x="8725" y="3018"/>
                  </a:lnTo>
                  <a:lnTo>
                    <a:pt x="8727" y="3034"/>
                  </a:lnTo>
                  <a:lnTo>
                    <a:pt x="8727" y="3049"/>
                  </a:lnTo>
                  <a:lnTo>
                    <a:pt x="8726" y="3069"/>
                  </a:lnTo>
                  <a:lnTo>
                    <a:pt x="8724" y="3087"/>
                  </a:lnTo>
                  <a:lnTo>
                    <a:pt x="8722" y="3106"/>
                  </a:lnTo>
                  <a:lnTo>
                    <a:pt x="8716" y="3124"/>
                  </a:lnTo>
                  <a:lnTo>
                    <a:pt x="8711" y="3141"/>
                  </a:lnTo>
                  <a:lnTo>
                    <a:pt x="8704" y="3158"/>
                  </a:lnTo>
                  <a:lnTo>
                    <a:pt x="8697" y="3174"/>
                  </a:lnTo>
                  <a:lnTo>
                    <a:pt x="8688" y="3189"/>
                  </a:lnTo>
                  <a:lnTo>
                    <a:pt x="8678" y="3205"/>
                  </a:lnTo>
                  <a:lnTo>
                    <a:pt x="8667" y="3219"/>
                  </a:lnTo>
                  <a:lnTo>
                    <a:pt x="8655" y="3232"/>
                  </a:lnTo>
                  <a:lnTo>
                    <a:pt x="8643" y="3245"/>
                  </a:lnTo>
                  <a:lnTo>
                    <a:pt x="8630" y="3257"/>
                  </a:lnTo>
                  <a:lnTo>
                    <a:pt x="8615" y="3268"/>
                  </a:lnTo>
                  <a:lnTo>
                    <a:pt x="8600" y="3278"/>
                  </a:lnTo>
                  <a:lnTo>
                    <a:pt x="8585" y="3287"/>
                  </a:lnTo>
                  <a:lnTo>
                    <a:pt x="8563" y="3297"/>
                  </a:lnTo>
                  <a:lnTo>
                    <a:pt x="8561" y="3849"/>
                  </a:lnTo>
                  <a:lnTo>
                    <a:pt x="8579" y="3853"/>
                  </a:lnTo>
                  <a:lnTo>
                    <a:pt x="8597" y="3857"/>
                  </a:lnTo>
                  <a:lnTo>
                    <a:pt x="8629" y="3866"/>
                  </a:lnTo>
                  <a:lnTo>
                    <a:pt x="8643" y="3870"/>
                  </a:lnTo>
                  <a:lnTo>
                    <a:pt x="8657" y="3876"/>
                  </a:lnTo>
                  <a:lnTo>
                    <a:pt x="8670" y="3882"/>
                  </a:lnTo>
                  <a:lnTo>
                    <a:pt x="8682" y="3889"/>
                  </a:lnTo>
                  <a:lnTo>
                    <a:pt x="8693" y="3895"/>
                  </a:lnTo>
                  <a:lnTo>
                    <a:pt x="8703" y="3902"/>
                  </a:lnTo>
                  <a:lnTo>
                    <a:pt x="8713" y="3910"/>
                  </a:lnTo>
                  <a:lnTo>
                    <a:pt x="8721" y="3916"/>
                  </a:lnTo>
                  <a:lnTo>
                    <a:pt x="8727" y="3925"/>
                  </a:lnTo>
                  <a:lnTo>
                    <a:pt x="8734" y="3933"/>
                  </a:lnTo>
                  <a:lnTo>
                    <a:pt x="8738" y="3941"/>
                  </a:lnTo>
                  <a:lnTo>
                    <a:pt x="8742" y="3949"/>
                  </a:lnTo>
                  <a:lnTo>
                    <a:pt x="8744" y="3958"/>
                  </a:lnTo>
                  <a:lnTo>
                    <a:pt x="8744" y="3967"/>
                  </a:lnTo>
                  <a:lnTo>
                    <a:pt x="8744" y="3976"/>
                  </a:lnTo>
                  <a:lnTo>
                    <a:pt x="8742" y="3984"/>
                  </a:lnTo>
                  <a:lnTo>
                    <a:pt x="8738" y="3993"/>
                  </a:lnTo>
                  <a:lnTo>
                    <a:pt x="8733" y="4002"/>
                  </a:lnTo>
                  <a:lnTo>
                    <a:pt x="8727" y="4010"/>
                  </a:lnTo>
                  <a:lnTo>
                    <a:pt x="8720" y="4017"/>
                  </a:lnTo>
                  <a:lnTo>
                    <a:pt x="8712" y="4025"/>
                  </a:lnTo>
                  <a:lnTo>
                    <a:pt x="8702" y="4033"/>
                  </a:lnTo>
                  <a:lnTo>
                    <a:pt x="8692" y="4039"/>
                  </a:lnTo>
                  <a:lnTo>
                    <a:pt x="8680" y="4047"/>
                  </a:lnTo>
                  <a:lnTo>
                    <a:pt x="8668" y="4052"/>
                  </a:lnTo>
                  <a:lnTo>
                    <a:pt x="8655" y="4059"/>
                  </a:lnTo>
                  <a:lnTo>
                    <a:pt x="8641" y="4064"/>
                  </a:lnTo>
                  <a:lnTo>
                    <a:pt x="8625" y="4069"/>
                  </a:lnTo>
                  <a:lnTo>
                    <a:pt x="8593" y="4079"/>
                  </a:lnTo>
                  <a:lnTo>
                    <a:pt x="8610" y="4320"/>
                  </a:lnTo>
                  <a:lnTo>
                    <a:pt x="8668" y="4363"/>
                  </a:lnTo>
                  <a:lnTo>
                    <a:pt x="8677" y="4478"/>
                  </a:lnTo>
                  <a:lnTo>
                    <a:pt x="8708" y="4488"/>
                  </a:lnTo>
                  <a:lnTo>
                    <a:pt x="8736" y="4498"/>
                  </a:lnTo>
                  <a:lnTo>
                    <a:pt x="8765" y="4510"/>
                  </a:lnTo>
                  <a:lnTo>
                    <a:pt x="8793" y="4523"/>
                  </a:lnTo>
                  <a:lnTo>
                    <a:pt x="8821" y="4537"/>
                  </a:lnTo>
                  <a:lnTo>
                    <a:pt x="8848" y="4552"/>
                  </a:lnTo>
                  <a:lnTo>
                    <a:pt x="8873" y="4567"/>
                  </a:lnTo>
                  <a:lnTo>
                    <a:pt x="8900" y="4585"/>
                  </a:lnTo>
                  <a:lnTo>
                    <a:pt x="8924" y="4602"/>
                  </a:lnTo>
                  <a:lnTo>
                    <a:pt x="8948" y="4622"/>
                  </a:lnTo>
                  <a:lnTo>
                    <a:pt x="8971" y="4642"/>
                  </a:lnTo>
                  <a:lnTo>
                    <a:pt x="8994" y="4662"/>
                  </a:lnTo>
                  <a:lnTo>
                    <a:pt x="9015" y="4684"/>
                  </a:lnTo>
                  <a:lnTo>
                    <a:pt x="9036" y="4707"/>
                  </a:lnTo>
                  <a:lnTo>
                    <a:pt x="9056" y="4730"/>
                  </a:lnTo>
                  <a:lnTo>
                    <a:pt x="9075" y="4754"/>
                  </a:lnTo>
                  <a:lnTo>
                    <a:pt x="9093" y="4778"/>
                  </a:lnTo>
                  <a:lnTo>
                    <a:pt x="9111" y="4803"/>
                  </a:lnTo>
                  <a:lnTo>
                    <a:pt x="9126" y="4830"/>
                  </a:lnTo>
                  <a:lnTo>
                    <a:pt x="9141" y="4857"/>
                  </a:lnTo>
                  <a:lnTo>
                    <a:pt x="9156" y="4885"/>
                  </a:lnTo>
                  <a:lnTo>
                    <a:pt x="9169" y="4912"/>
                  </a:lnTo>
                  <a:lnTo>
                    <a:pt x="9180" y="4941"/>
                  </a:lnTo>
                  <a:lnTo>
                    <a:pt x="9191" y="4970"/>
                  </a:lnTo>
                  <a:lnTo>
                    <a:pt x="9201" y="5000"/>
                  </a:lnTo>
                  <a:lnTo>
                    <a:pt x="9208" y="5031"/>
                  </a:lnTo>
                  <a:lnTo>
                    <a:pt x="9216" y="5061"/>
                  </a:lnTo>
                  <a:lnTo>
                    <a:pt x="9221" y="5092"/>
                  </a:lnTo>
                  <a:lnTo>
                    <a:pt x="9226" y="5124"/>
                  </a:lnTo>
                  <a:lnTo>
                    <a:pt x="9229" y="5156"/>
                  </a:lnTo>
                  <a:lnTo>
                    <a:pt x="9231" y="5189"/>
                  </a:lnTo>
                  <a:lnTo>
                    <a:pt x="9232" y="5222"/>
                  </a:lnTo>
                  <a:lnTo>
                    <a:pt x="9232" y="5246"/>
                  </a:lnTo>
                  <a:lnTo>
                    <a:pt x="9230" y="5271"/>
                  </a:lnTo>
                  <a:lnTo>
                    <a:pt x="9229" y="5295"/>
                  </a:lnTo>
                  <a:lnTo>
                    <a:pt x="9226" y="5319"/>
                  </a:lnTo>
                  <a:lnTo>
                    <a:pt x="9223" y="5343"/>
                  </a:lnTo>
                  <a:lnTo>
                    <a:pt x="9218" y="5368"/>
                  </a:lnTo>
                  <a:lnTo>
                    <a:pt x="9214" y="5392"/>
                  </a:lnTo>
                  <a:lnTo>
                    <a:pt x="9208" y="5415"/>
                  </a:lnTo>
                  <a:lnTo>
                    <a:pt x="9202" y="5438"/>
                  </a:lnTo>
                  <a:lnTo>
                    <a:pt x="9195" y="5461"/>
                  </a:lnTo>
                  <a:lnTo>
                    <a:pt x="9187" y="5483"/>
                  </a:lnTo>
                  <a:lnTo>
                    <a:pt x="9179" y="5505"/>
                  </a:lnTo>
                  <a:lnTo>
                    <a:pt x="9170" y="5527"/>
                  </a:lnTo>
                  <a:lnTo>
                    <a:pt x="9160" y="5549"/>
                  </a:lnTo>
                  <a:lnTo>
                    <a:pt x="9150" y="5570"/>
                  </a:lnTo>
                  <a:lnTo>
                    <a:pt x="9139" y="5591"/>
                  </a:lnTo>
                  <a:lnTo>
                    <a:pt x="9127" y="5610"/>
                  </a:lnTo>
                  <a:lnTo>
                    <a:pt x="9115" y="5631"/>
                  </a:lnTo>
                  <a:lnTo>
                    <a:pt x="9103" y="5650"/>
                  </a:lnTo>
                  <a:lnTo>
                    <a:pt x="9090" y="5670"/>
                  </a:lnTo>
                  <a:lnTo>
                    <a:pt x="9075" y="5688"/>
                  </a:lnTo>
                  <a:lnTo>
                    <a:pt x="9061" y="5707"/>
                  </a:lnTo>
                  <a:lnTo>
                    <a:pt x="9047" y="5724"/>
                  </a:lnTo>
                  <a:lnTo>
                    <a:pt x="9032" y="5742"/>
                  </a:lnTo>
                  <a:lnTo>
                    <a:pt x="9015" y="5758"/>
                  </a:lnTo>
                  <a:lnTo>
                    <a:pt x="8999" y="5775"/>
                  </a:lnTo>
                  <a:lnTo>
                    <a:pt x="8982" y="5791"/>
                  </a:lnTo>
                  <a:lnTo>
                    <a:pt x="8965" y="5807"/>
                  </a:lnTo>
                  <a:lnTo>
                    <a:pt x="8947" y="5822"/>
                  </a:lnTo>
                  <a:lnTo>
                    <a:pt x="8928" y="5836"/>
                  </a:lnTo>
                  <a:lnTo>
                    <a:pt x="8910" y="5850"/>
                  </a:lnTo>
                  <a:lnTo>
                    <a:pt x="8891" y="5864"/>
                  </a:lnTo>
                  <a:lnTo>
                    <a:pt x="8998" y="10692"/>
                  </a:lnTo>
                  <a:lnTo>
                    <a:pt x="9022" y="10708"/>
                  </a:lnTo>
                  <a:lnTo>
                    <a:pt x="9044" y="10723"/>
                  </a:lnTo>
                  <a:lnTo>
                    <a:pt x="9066" y="10740"/>
                  </a:lnTo>
                  <a:lnTo>
                    <a:pt x="9086" y="10756"/>
                  </a:lnTo>
                  <a:lnTo>
                    <a:pt x="9106" y="10773"/>
                  </a:lnTo>
                  <a:lnTo>
                    <a:pt x="9126" y="10789"/>
                  </a:lnTo>
                  <a:lnTo>
                    <a:pt x="9144" y="10807"/>
                  </a:lnTo>
                  <a:lnTo>
                    <a:pt x="9160" y="10824"/>
                  </a:lnTo>
                  <a:lnTo>
                    <a:pt x="9176" y="10842"/>
                  </a:lnTo>
                  <a:lnTo>
                    <a:pt x="9192" y="10860"/>
                  </a:lnTo>
                  <a:lnTo>
                    <a:pt x="9205" y="10879"/>
                  </a:lnTo>
                  <a:lnTo>
                    <a:pt x="9219" y="10898"/>
                  </a:lnTo>
                  <a:lnTo>
                    <a:pt x="9231" y="10918"/>
                  </a:lnTo>
                  <a:lnTo>
                    <a:pt x="9242" y="10937"/>
                  </a:lnTo>
                  <a:lnTo>
                    <a:pt x="9253" y="10958"/>
                  </a:lnTo>
                  <a:lnTo>
                    <a:pt x="9263" y="10979"/>
                  </a:lnTo>
                  <a:lnTo>
                    <a:pt x="9273" y="11001"/>
                  </a:lnTo>
                  <a:lnTo>
                    <a:pt x="9281" y="11023"/>
                  </a:lnTo>
                  <a:lnTo>
                    <a:pt x="9290" y="11045"/>
                  </a:lnTo>
                  <a:lnTo>
                    <a:pt x="9296" y="11069"/>
                  </a:lnTo>
                  <a:lnTo>
                    <a:pt x="9303" y="11092"/>
                  </a:lnTo>
                  <a:lnTo>
                    <a:pt x="9308" y="11117"/>
                  </a:lnTo>
                  <a:lnTo>
                    <a:pt x="9314" y="11142"/>
                  </a:lnTo>
                  <a:lnTo>
                    <a:pt x="9318" y="11168"/>
                  </a:lnTo>
                  <a:lnTo>
                    <a:pt x="9321" y="11194"/>
                  </a:lnTo>
                  <a:lnTo>
                    <a:pt x="9325" y="11222"/>
                  </a:lnTo>
                  <a:lnTo>
                    <a:pt x="9330" y="11278"/>
                  </a:lnTo>
                  <a:lnTo>
                    <a:pt x="9332" y="11337"/>
                  </a:lnTo>
                  <a:lnTo>
                    <a:pt x="9333" y="11400"/>
                  </a:lnTo>
                  <a:lnTo>
                    <a:pt x="9332" y="11430"/>
                  </a:lnTo>
                  <a:lnTo>
                    <a:pt x="9331" y="11460"/>
                  </a:lnTo>
                  <a:lnTo>
                    <a:pt x="9328" y="11491"/>
                  </a:lnTo>
                  <a:lnTo>
                    <a:pt x="9324" y="11520"/>
                  </a:lnTo>
                  <a:lnTo>
                    <a:pt x="9319" y="11549"/>
                  </a:lnTo>
                  <a:lnTo>
                    <a:pt x="9313" y="11578"/>
                  </a:lnTo>
                  <a:lnTo>
                    <a:pt x="9305" y="11607"/>
                  </a:lnTo>
                  <a:lnTo>
                    <a:pt x="9297" y="11636"/>
                  </a:lnTo>
                  <a:lnTo>
                    <a:pt x="9288" y="11664"/>
                  </a:lnTo>
                  <a:lnTo>
                    <a:pt x="9277" y="11692"/>
                  </a:lnTo>
                  <a:lnTo>
                    <a:pt x="9267" y="11719"/>
                  </a:lnTo>
                  <a:lnTo>
                    <a:pt x="9256" y="11745"/>
                  </a:lnTo>
                  <a:lnTo>
                    <a:pt x="9242" y="11772"/>
                  </a:lnTo>
                  <a:lnTo>
                    <a:pt x="9229" y="11798"/>
                  </a:lnTo>
                  <a:lnTo>
                    <a:pt x="9215" y="11824"/>
                  </a:lnTo>
                  <a:lnTo>
                    <a:pt x="9200" y="11850"/>
                  </a:lnTo>
                  <a:lnTo>
                    <a:pt x="9184" y="11874"/>
                  </a:lnTo>
                  <a:lnTo>
                    <a:pt x="9168" y="11898"/>
                  </a:lnTo>
                  <a:lnTo>
                    <a:pt x="9150" y="11922"/>
                  </a:lnTo>
                  <a:lnTo>
                    <a:pt x="9133" y="11945"/>
                  </a:lnTo>
                  <a:lnTo>
                    <a:pt x="9115" y="11968"/>
                  </a:lnTo>
                  <a:lnTo>
                    <a:pt x="9096" y="11991"/>
                  </a:lnTo>
                  <a:lnTo>
                    <a:pt x="9077" y="12012"/>
                  </a:lnTo>
                  <a:lnTo>
                    <a:pt x="9057" y="12034"/>
                  </a:lnTo>
                  <a:lnTo>
                    <a:pt x="9037" y="12055"/>
                  </a:lnTo>
                  <a:lnTo>
                    <a:pt x="9016" y="12075"/>
                  </a:lnTo>
                  <a:lnTo>
                    <a:pt x="8995" y="12093"/>
                  </a:lnTo>
                  <a:lnTo>
                    <a:pt x="8973" y="12113"/>
                  </a:lnTo>
                  <a:lnTo>
                    <a:pt x="8952" y="12131"/>
                  </a:lnTo>
                  <a:lnTo>
                    <a:pt x="8931" y="12148"/>
                  </a:lnTo>
                  <a:lnTo>
                    <a:pt x="8909" y="12166"/>
                  </a:lnTo>
                  <a:lnTo>
                    <a:pt x="8886" y="12181"/>
                  </a:lnTo>
                  <a:lnTo>
                    <a:pt x="9056" y="12965"/>
                  </a:lnTo>
                  <a:lnTo>
                    <a:pt x="9075" y="12966"/>
                  </a:lnTo>
                  <a:lnTo>
                    <a:pt x="9094" y="12970"/>
                  </a:lnTo>
                  <a:lnTo>
                    <a:pt x="9113" y="12975"/>
                  </a:lnTo>
                  <a:lnTo>
                    <a:pt x="9131" y="12982"/>
                  </a:lnTo>
                  <a:lnTo>
                    <a:pt x="9148" y="12990"/>
                  </a:lnTo>
                  <a:lnTo>
                    <a:pt x="9164" y="13000"/>
                  </a:lnTo>
                  <a:lnTo>
                    <a:pt x="9179" y="13011"/>
                  </a:lnTo>
                  <a:lnTo>
                    <a:pt x="9193" y="13024"/>
                  </a:lnTo>
                  <a:lnTo>
                    <a:pt x="9205" y="13039"/>
                  </a:lnTo>
                  <a:lnTo>
                    <a:pt x="9216" y="13055"/>
                  </a:lnTo>
                  <a:lnTo>
                    <a:pt x="9226" y="13072"/>
                  </a:lnTo>
                  <a:lnTo>
                    <a:pt x="9234" y="13089"/>
                  </a:lnTo>
                  <a:lnTo>
                    <a:pt x="9240" y="13108"/>
                  </a:lnTo>
                  <a:lnTo>
                    <a:pt x="9246" y="13127"/>
                  </a:lnTo>
                  <a:lnTo>
                    <a:pt x="9248" y="13147"/>
                  </a:lnTo>
                  <a:lnTo>
                    <a:pt x="9249" y="13167"/>
                  </a:lnTo>
                  <a:lnTo>
                    <a:pt x="9249" y="13184"/>
                  </a:lnTo>
                  <a:lnTo>
                    <a:pt x="9247" y="13200"/>
                  </a:lnTo>
                  <a:lnTo>
                    <a:pt x="9243" y="13215"/>
                  </a:lnTo>
                  <a:lnTo>
                    <a:pt x="9240" y="13230"/>
                  </a:lnTo>
                  <a:lnTo>
                    <a:pt x="9235" y="13244"/>
                  </a:lnTo>
                  <a:lnTo>
                    <a:pt x="9229" y="13258"/>
                  </a:lnTo>
                  <a:lnTo>
                    <a:pt x="9221" y="13271"/>
                  </a:lnTo>
                  <a:lnTo>
                    <a:pt x="9214" y="13285"/>
                  </a:lnTo>
                  <a:lnTo>
                    <a:pt x="9443" y="13933"/>
                  </a:lnTo>
                  <a:lnTo>
                    <a:pt x="9512" y="13991"/>
                  </a:lnTo>
                  <a:lnTo>
                    <a:pt x="9535" y="12326"/>
                  </a:lnTo>
                  <a:lnTo>
                    <a:pt x="9637" y="11854"/>
                  </a:lnTo>
                  <a:lnTo>
                    <a:pt x="9687" y="9388"/>
                  </a:lnTo>
                  <a:lnTo>
                    <a:pt x="9746" y="8794"/>
                  </a:lnTo>
                  <a:lnTo>
                    <a:pt x="9777" y="9234"/>
                  </a:lnTo>
                  <a:lnTo>
                    <a:pt x="9797" y="9222"/>
                  </a:lnTo>
                  <a:lnTo>
                    <a:pt x="9818" y="9210"/>
                  </a:lnTo>
                  <a:lnTo>
                    <a:pt x="9841" y="9199"/>
                  </a:lnTo>
                  <a:lnTo>
                    <a:pt x="9865" y="9189"/>
                  </a:lnTo>
                  <a:lnTo>
                    <a:pt x="9891" y="9181"/>
                  </a:lnTo>
                  <a:lnTo>
                    <a:pt x="9918" y="9173"/>
                  </a:lnTo>
                  <a:lnTo>
                    <a:pt x="9946" y="9165"/>
                  </a:lnTo>
                  <a:lnTo>
                    <a:pt x="9975" y="9159"/>
                  </a:lnTo>
                  <a:lnTo>
                    <a:pt x="10004" y="9153"/>
                  </a:lnTo>
                  <a:lnTo>
                    <a:pt x="10035" y="9149"/>
                  </a:lnTo>
                  <a:lnTo>
                    <a:pt x="10067" y="9144"/>
                  </a:lnTo>
                  <a:lnTo>
                    <a:pt x="10099" y="9141"/>
                  </a:lnTo>
                  <a:lnTo>
                    <a:pt x="10132" y="9139"/>
                  </a:lnTo>
                  <a:lnTo>
                    <a:pt x="10165" y="9137"/>
                  </a:lnTo>
                  <a:lnTo>
                    <a:pt x="10199" y="9136"/>
                  </a:lnTo>
                  <a:lnTo>
                    <a:pt x="10232" y="9136"/>
                  </a:lnTo>
                  <a:lnTo>
                    <a:pt x="10293" y="9135"/>
                  </a:lnTo>
                  <a:lnTo>
                    <a:pt x="10367" y="9133"/>
                  </a:lnTo>
                  <a:lnTo>
                    <a:pt x="10447" y="9131"/>
                  </a:lnTo>
                  <a:lnTo>
                    <a:pt x="10529" y="9131"/>
                  </a:lnTo>
                  <a:lnTo>
                    <a:pt x="10606" y="9132"/>
                  </a:lnTo>
                  <a:lnTo>
                    <a:pt x="10641" y="9133"/>
                  </a:lnTo>
                  <a:lnTo>
                    <a:pt x="10673" y="9136"/>
                  </a:lnTo>
                  <a:lnTo>
                    <a:pt x="10700" y="9139"/>
                  </a:lnTo>
                  <a:lnTo>
                    <a:pt x="10723" y="9143"/>
                  </a:lnTo>
                  <a:lnTo>
                    <a:pt x="10732" y="9147"/>
                  </a:lnTo>
                  <a:lnTo>
                    <a:pt x="10741" y="9149"/>
                  </a:lnTo>
                  <a:lnTo>
                    <a:pt x="10747" y="9152"/>
                  </a:lnTo>
                  <a:lnTo>
                    <a:pt x="10751" y="9155"/>
                  </a:lnTo>
                  <a:lnTo>
                    <a:pt x="10754" y="9160"/>
                  </a:lnTo>
                  <a:lnTo>
                    <a:pt x="10757" y="9164"/>
                  </a:lnTo>
                  <a:lnTo>
                    <a:pt x="10762" y="9177"/>
                  </a:lnTo>
                  <a:lnTo>
                    <a:pt x="10764" y="9193"/>
                  </a:lnTo>
                  <a:lnTo>
                    <a:pt x="10766" y="9210"/>
                  </a:lnTo>
                  <a:lnTo>
                    <a:pt x="10766" y="9231"/>
                  </a:lnTo>
                  <a:lnTo>
                    <a:pt x="10766" y="9253"/>
                  </a:lnTo>
                  <a:lnTo>
                    <a:pt x="10763" y="9303"/>
                  </a:lnTo>
                  <a:lnTo>
                    <a:pt x="10759" y="9353"/>
                  </a:lnTo>
                  <a:lnTo>
                    <a:pt x="10753" y="9404"/>
                  </a:lnTo>
                  <a:lnTo>
                    <a:pt x="10750" y="9451"/>
                  </a:lnTo>
                  <a:lnTo>
                    <a:pt x="10748" y="9471"/>
                  </a:lnTo>
                  <a:lnTo>
                    <a:pt x="10748" y="9489"/>
                  </a:lnTo>
                  <a:lnTo>
                    <a:pt x="10731" y="11569"/>
                  </a:lnTo>
                  <a:lnTo>
                    <a:pt x="10832" y="11905"/>
                  </a:lnTo>
                  <a:lnTo>
                    <a:pt x="10851" y="12266"/>
                  </a:lnTo>
                  <a:lnTo>
                    <a:pt x="10891" y="12257"/>
                  </a:lnTo>
                  <a:lnTo>
                    <a:pt x="10933" y="12248"/>
                  </a:lnTo>
                  <a:lnTo>
                    <a:pt x="10975" y="12242"/>
                  </a:lnTo>
                  <a:lnTo>
                    <a:pt x="11018" y="12235"/>
                  </a:lnTo>
                  <a:lnTo>
                    <a:pt x="11061" y="12231"/>
                  </a:lnTo>
                  <a:lnTo>
                    <a:pt x="11104" y="12227"/>
                  </a:lnTo>
                  <a:lnTo>
                    <a:pt x="11149" y="12225"/>
                  </a:lnTo>
                  <a:lnTo>
                    <a:pt x="11193" y="12225"/>
                  </a:lnTo>
                  <a:lnTo>
                    <a:pt x="11246" y="12226"/>
                  </a:lnTo>
                  <a:lnTo>
                    <a:pt x="11297" y="12228"/>
                  </a:lnTo>
                  <a:lnTo>
                    <a:pt x="11347" y="12233"/>
                  </a:lnTo>
                  <a:lnTo>
                    <a:pt x="11398" y="12239"/>
                  </a:lnTo>
                  <a:lnTo>
                    <a:pt x="11446" y="12247"/>
                  </a:lnTo>
                  <a:lnTo>
                    <a:pt x="11494" y="12256"/>
                  </a:lnTo>
                  <a:lnTo>
                    <a:pt x="11541" y="12267"/>
                  </a:lnTo>
                  <a:lnTo>
                    <a:pt x="11588" y="12280"/>
                  </a:lnTo>
                  <a:lnTo>
                    <a:pt x="11590" y="11670"/>
                  </a:lnTo>
                  <a:lnTo>
                    <a:pt x="11691" y="11400"/>
                  </a:lnTo>
                  <a:lnTo>
                    <a:pt x="11691" y="11147"/>
                  </a:lnTo>
                  <a:lnTo>
                    <a:pt x="11732" y="11080"/>
                  </a:lnTo>
                  <a:lnTo>
                    <a:pt x="11758" y="10575"/>
                  </a:lnTo>
                  <a:lnTo>
                    <a:pt x="11792" y="11080"/>
                  </a:lnTo>
                  <a:lnTo>
                    <a:pt x="11842" y="11147"/>
                  </a:lnTo>
                  <a:lnTo>
                    <a:pt x="11875" y="11526"/>
                  </a:lnTo>
                  <a:lnTo>
                    <a:pt x="11994" y="11602"/>
                  </a:lnTo>
                  <a:lnTo>
                    <a:pt x="11989" y="12381"/>
                  </a:lnTo>
                  <a:lnTo>
                    <a:pt x="12015" y="12401"/>
                  </a:lnTo>
                  <a:lnTo>
                    <a:pt x="12039" y="12422"/>
                  </a:lnTo>
                  <a:lnTo>
                    <a:pt x="12062" y="12444"/>
                  </a:lnTo>
                  <a:lnTo>
                    <a:pt x="12085" y="12466"/>
                  </a:lnTo>
                  <a:lnTo>
                    <a:pt x="12106" y="12489"/>
                  </a:lnTo>
                  <a:lnTo>
                    <a:pt x="12127" y="12512"/>
                  </a:lnTo>
                  <a:lnTo>
                    <a:pt x="12145" y="12536"/>
                  </a:lnTo>
                  <a:lnTo>
                    <a:pt x="12164" y="12560"/>
                  </a:lnTo>
                  <a:lnTo>
                    <a:pt x="12519" y="12568"/>
                  </a:lnTo>
                  <a:lnTo>
                    <a:pt x="12519" y="10526"/>
                  </a:lnTo>
                  <a:lnTo>
                    <a:pt x="12490" y="10497"/>
                  </a:lnTo>
                  <a:lnTo>
                    <a:pt x="12490" y="10449"/>
                  </a:lnTo>
                  <a:lnTo>
                    <a:pt x="12567" y="10449"/>
                  </a:lnTo>
                  <a:lnTo>
                    <a:pt x="12567" y="10333"/>
                  </a:lnTo>
                  <a:lnTo>
                    <a:pt x="12604" y="10333"/>
                  </a:lnTo>
                  <a:lnTo>
                    <a:pt x="12604" y="10248"/>
                  </a:lnTo>
                  <a:lnTo>
                    <a:pt x="12567" y="10248"/>
                  </a:lnTo>
                  <a:lnTo>
                    <a:pt x="12567" y="10200"/>
                  </a:lnTo>
                  <a:lnTo>
                    <a:pt x="12432" y="10200"/>
                  </a:lnTo>
                  <a:lnTo>
                    <a:pt x="12432" y="10113"/>
                  </a:lnTo>
                  <a:lnTo>
                    <a:pt x="12614" y="10113"/>
                  </a:lnTo>
                  <a:lnTo>
                    <a:pt x="12615" y="10096"/>
                  </a:lnTo>
                  <a:lnTo>
                    <a:pt x="12617" y="10081"/>
                  </a:lnTo>
                  <a:lnTo>
                    <a:pt x="12622" y="10067"/>
                  </a:lnTo>
                  <a:lnTo>
                    <a:pt x="12626" y="10052"/>
                  </a:lnTo>
                  <a:lnTo>
                    <a:pt x="12633" y="10039"/>
                  </a:lnTo>
                  <a:lnTo>
                    <a:pt x="12640" y="10027"/>
                  </a:lnTo>
                  <a:lnTo>
                    <a:pt x="12649" y="10015"/>
                  </a:lnTo>
                  <a:lnTo>
                    <a:pt x="12658" y="10005"/>
                  </a:lnTo>
                  <a:lnTo>
                    <a:pt x="12669" y="9994"/>
                  </a:lnTo>
                  <a:lnTo>
                    <a:pt x="12680" y="9985"/>
                  </a:lnTo>
                  <a:lnTo>
                    <a:pt x="12692" y="9977"/>
                  </a:lnTo>
                  <a:lnTo>
                    <a:pt x="12704" y="9968"/>
                  </a:lnTo>
                  <a:lnTo>
                    <a:pt x="12716" y="9960"/>
                  </a:lnTo>
                  <a:lnTo>
                    <a:pt x="12729" y="9954"/>
                  </a:lnTo>
                  <a:lnTo>
                    <a:pt x="12756" y="9942"/>
                  </a:lnTo>
                  <a:lnTo>
                    <a:pt x="12782" y="9932"/>
                  </a:lnTo>
                  <a:lnTo>
                    <a:pt x="12807" y="9923"/>
                  </a:lnTo>
                  <a:lnTo>
                    <a:pt x="12831" y="9916"/>
                  </a:lnTo>
                  <a:lnTo>
                    <a:pt x="12853" y="9912"/>
                  </a:lnTo>
                  <a:lnTo>
                    <a:pt x="12885" y="9906"/>
                  </a:lnTo>
                  <a:lnTo>
                    <a:pt x="12897" y="9904"/>
                  </a:lnTo>
                  <a:lnTo>
                    <a:pt x="12919" y="9510"/>
                  </a:lnTo>
                  <a:lnTo>
                    <a:pt x="12940" y="9904"/>
                  </a:lnTo>
                  <a:lnTo>
                    <a:pt x="12951" y="9906"/>
                  </a:lnTo>
                  <a:lnTo>
                    <a:pt x="12980" y="9913"/>
                  </a:lnTo>
                  <a:lnTo>
                    <a:pt x="12998" y="9918"/>
                  </a:lnTo>
                  <a:lnTo>
                    <a:pt x="13019" y="9926"/>
                  </a:lnTo>
                  <a:lnTo>
                    <a:pt x="13042" y="9935"/>
                  </a:lnTo>
                  <a:lnTo>
                    <a:pt x="13065" y="9945"/>
                  </a:lnTo>
                  <a:lnTo>
                    <a:pt x="13088" y="9958"/>
                  </a:lnTo>
                  <a:lnTo>
                    <a:pt x="13110" y="9973"/>
                  </a:lnTo>
                  <a:lnTo>
                    <a:pt x="13121" y="9981"/>
                  </a:lnTo>
                  <a:lnTo>
                    <a:pt x="13132" y="9990"/>
                  </a:lnTo>
                  <a:lnTo>
                    <a:pt x="13142" y="10000"/>
                  </a:lnTo>
                  <a:lnTo>
                    <a:pt x="13151" y="10010"/>
                  </a:lnTo>
                  <a:lnTo>
                    <a:pt x="13159" y="10021"/>
                  </a:lnTo>
                  <a:lnTo>
                    <a:pt x="13166" y="10032"/>
                  </a:lnTo>
                  <a:lnTo>
                    <a:pt x="13173" y="10044"/>
                  </a:lnTo>
                  <a:lnTo>
                    <a:pt x="13180" y="10057"/>
                  </a:lnTo>
                  <a:lnTo>
                    <a:pt x="13184" y="10070"/>
                  </a:lnTo>
                  <a:lnTo>
                    <a:pt x="13187" y="10084"/>
                  </a:lnTo>
                  <a:lnTo>
                    <a:pt x="13189" y="10100"/>
                  </a:lnTo>
                  <a:lnTo>
                    <a:pt x="13189" y="10115"/>
                  </a:lnTo>
                  <a:lnTo>
                    <a:pt x="13343" y="10115"/>
                  </a:lnTo>
                  <a:lnTo>
                    <a:pt x="13343" y="10202"/>
                  </a:lnTo>
                  <a:lnTo>
                    <a:pt x="13209" y="10202"/>
                  </a:lnTo>
                  <a:lnTo>
                    <a:pt x="13209" y="10250"/>
                  </a:lnTo>
                  <a:lnTo>
                    <a:pt x="13171" y="10250"/>
                  </a:lnTo>
                  <a:lnTo>
                    <a:pt x="13171" y="10336"/>
                  </a:lnTo>
                  <a:lnTo>
                    <a:pt x="13209" y="10336"/>
                  </a:lnTo>
                  <a:lnTo>
                    <a:pt x="13209" y="10451"/>
                  </a:lnTo>
                  <a:lnTo>
                    <a:pt x="13286" y="10451"/>
                  </a:lnTo>
                  <a:lnTo>
                    <a:pt x="13286" y="10499"/>
                  </a:lnTo>
                  <a:lnTo>
                    <a:pt x="13256" y="10528"/>
                  </a:lnTo>
                  <a:lnTo>
                    <a:pt x="13256" y="11966"/>
                  </a:lnTo>
                  <a:lnTo>
                    <a:pt x="13574" y="11966"/>
                  </a:lnTo>
                  <a:lnTo>
                    <a:pt x="13574" y="12466"/>
                  </a:lnTo>
                  <a:lnTo>
                    <a:pt x="13621" y="12466"/>
                  </a:lnTo>
                  <a:lnTo>
                    <a:pt x="13621" y="12215"/>
                  </a:lnTo>
                  <a:lnTo>
                    <a:pt x="13775" y="12215"/>
                  </a:lnTo>
                  <a:lnTo>
                    <a:pt x="13775" y="9962"/>
                  </a:lnTo>
                  <a:lnTo>
                    <a:pt x="13803" y="9934"/>
                  </a:lnTo>
                  <a:lnTo>
                    <a:pt x="13803" y="9541"/>
                  </a:lnTo>
                  <a:lnTo>
                    <a:pt x="13861" y="9541"/>
                  </a:lnTo>
                  <a:lnTo>
                    <a:pt x="13861" y="9290"/>
                  </a:lnTo>
                  <a:lnTo>
                    <a:pt x="13957" y="9290"/>
                  </a:lnTo>
                  <a:lnTo>
                    <a:pt x="13957" y="9233"/>
                  </a:lnTo>
                  <a:lnTo>
                    <a:pt x="13995" y="9233"/>
                  </a:lnTo>
                  <a:lnTo>
                    <a:pt x="13995" y="9170"/>
                  </a:lnTo>
                  <a:lnTo>
                    <a:pt x="14340" y="9170"/>
                  </a:lnTo>
                  <a:lnTo>
                    <a:pt x="14378" y="8725"/>
                  </a:lnTo>
                  <a:lnTo>
                    <a:pt x="14398" y="9170"/>
                  </a:lnTo>
                  <a:lnTo>
                    <a:pt x="14504" y="9176"/>
                  </a:lnTo>
                  <a:lnTo>
                    <a:pt x="14504" y="9118"/>
                  </a:lnTo>
                  <a:lnTo>
                    <a:pt x="14552" y="9118"/>
                  </a:lnTo>
                  <a:lnTo>
                    <a:pt x="14552" y="9310"/>
                  </a:lnTo>
                  <a:lnTo>
                    <a:pt x="14935" y="9054"/>
                  </a:lnTo>
                  <a:lnTo>
                    <a:pt x="14974" y="8447"/>
                  </a:lnTo>
                  <a:lnTo>
                    <a:pt x="14983" y="9054"/>
                  </a:lnTo>
                  <a:lnTo>
                    <a:pt x="15050" y="9054"/>
                  </a:lnTo>
                  <a:lnTo>
                    <a:pt x="15050" y="9847"/>
                  </a:lnTo>
                  <a:lnTo>
                    <a:pt x="15357" y="10115"/>
                  </a:lnTo>
                  <a:lnTo>
                    <a:pt x="15357" y="10979"/>
                  </a:lnTo>
                  <a:lnTo>
                    <a:pt x="15395" y="10979"/>
                  </a:lnTo>
                  <a:lnTo>
                    <a:pt x="15395" y="10882"/>
                  </a:lnTo>
                  <a:lnTo>
                    <a:pt x="15462" y="10882"/>
                  </a:lnTo>
                  <a:lnTo>
                    <a:pt x="15462" y="8946"/>
                  </a:lnTo>
                  <a:lnTo>
                    <a:pt x="15434" y="8946"/>
                  </a:lnTo>
                  <a:lnTo>
                    <a:pt x="15434" y="8840"/>
                  </a:lnTo>
                  <a:lnTo>
                    <a:pt x="15434" y="8836"/>
                  </a:lnTo>
                  <a:lnTo>
                    <a:pt x="15435" y="8832"/>
                  </a:lnTo>
                  <a:lnTo>
                    <a:pt x="15438" y="8825"/>
                  </a:lnTo>
                  <a:lnTo>
                    <a:pt x="15442" y="8818"/>
                  </a:lnTo>
                  <a:lnTo>
                    <a:pt x="15449" y="8810"/>
                  </a:lnTo>
                  <a:lnTo>
                    <a:pt x="15459" y="8801"/>
                  </a:lnTo>
                  <a:lnTo>
                    <a:pt x="15472" y="8792"/>
                  </a:lnTo>
                  <a:lnTo>
                    <a:pt x="15490" y="8783"/>
                  </a:lnTo>
                  <a:lnTo>
                    <a:pt x="15512" y="8774"/>
                  </a:lnTo>
                  <a:lnTo>
                    <a:pt x="15539" y="8767"/>
                  </a:lnTo>
                  <a:lnTo>
                    <a:pt x="15571" y="8759"/>
                  </a:lnTo>
                  <a:lnTo>
                    <a:pt x="15610" y="8754"/>
                  </a:lnTo>
                  <a:lnTo>
                    <a:pt x="15655" y="8748"/>
                  </a:lnTo>
                  <a:lnTo>
                    <a:pt x="15709" y="8745"/>
                  </a:lnTo>
                  <a:lnTo>
                    <a:pt x="15770" y="8745"/>
                  </a:lnTo>
                  <a:lnTo>
                    <a:pt x="15798" y="8745"/>
                  </a:lnTo>
                  <a:lnTo>
                    <a:pt x="15824" y="8746"/>
                  </a:lnTo>
                  <a:lnTo>
                    <a:pt x="15850" y="8749"/>
                  </a:lnTo>
                  <a:lnTo>
                    <a:pt x="15873" y="8752"/>
                  </a:lnTo>
                  <a:lnTo>
                    <a:pt x="15895" y="8756"/>
                  </a:lnTo>
                  <a:lnTo>
                    <a:pt x="15914" y="8761"/>
                  </a:lnTo>
                  <a:lnTo>
                    <a:pt x="15933" y="8767"/>
                  </a:lnTo>
                  <a:lnTo>
                    <a:pt x="15950" y="8772"/>
                  </a:lnTo>
                  <a:lnTo>
                    <a:pt x="15965" y="8780"/>
                  </a:lnTo>
                  <a:lnTo>
                    <a:pt x="15978" y="8787"/>
                  </a:lnTo>
                  <a:lnTo>
                    <a:pt x="15991" y="8794"/>
                  </a:lnTo>
                  <a:lnTo>
                    <a:pt x="16002" y="8802"/>
                  </a:lnTo>
                  <a:lnTo>
                    <a:pt x="16013" y="8810"/>
                  </a:lnTo>
                  <a:lnTo>
                    <a:pt x="16022" y="8818"/>
                  </a:lnTo>
                  <a:lnTo>
                    <a:pt x="16030" y="8827"/>
                  </a:lnTo>
                  <a:lnTo>
                    <a:pt x="16036" y="8836"/>
                  </a:lnTo>
                  <a:lnTo>
                    <a:pt x="16043" y="8844"/>
                  </a:lnTo>
                  <a:lnTo>
                    <a:pt x="16048" y="8852"/>
                  </a:lnTo>
                  <a:lnTo>
                    <a:pt x="16056" y="8869"/>
                  </a:lnTo>
                  <a:lnTo>
                    <a:pt x="16062" y="8884"/>
                  </a:lnTo>
                  <a:lnTo>
                    <a:pt x="16065" y="8899"/>
                  </a:lnTo>
                  <a:lnTo>
                    <a:pt x="16066" y="8909"/>
                  </a:lnTo>
                  <a:lnTo>
                    <a:pt x="16067" y="8918"/>
                  </a:lnTo>
                  <a:lnTo>
                    <a:pt x="16067" y="8927"/>
                  </a:lnTo>
                  <a:lnTo>
                    <a:pt x="16029" y="8927"/>
                  </a:lnTo>
                  <a:lnTo>
                    <a:pt x="16029" y="10730"/>
                  </a:lnTo>
                  <a:lnTo>
                    <a:pt x="16364" y="10730"/>
                  </a:lnTo>
                  <a:lnTo>
                    <a:pt x="16297" y="10768"/>
                  </a:lnTo>
                  <a:lnTo>
                    <a:pt x="16297" y="10844"/>
                  </a:lnTo>
                  <a:lnTo>
                    <a:pt x="16364" y="10844"/>
                  </a:lnTo>
                  <a:lnTo>
                    <a:pt x="16364" y="10787"/>
                  </a:lnTo>
                  <a:lnTo>
                    <a:pt x="16402" y="10787"/>
                  </a:lnTo>
                  <a:lnTo>
                    <a:pt x="16440" y="10748"/>
                  </a:lnTo>
                  <a:lnTo>
                    <a:pt x="16527" y="10748"/>
                  </a:lnTo>
                  <a:lnTo>
                    <a:pt x="16527" y="10653"/>
                  </a:lnTo>
                  <a:lnTo>
                    <a:pt x="16584" y="10653"/>
                  </a:lnTo>
                  <a:lnTo>
                    <a:pt x="16584" y="10451"/>
                  </a:lnTo>
                  <a:lnTo>
                    <a:pt x="16661" y="10451"/>
                  </a:lnTo>
                  <a:lnTo>
                    <a:pt x="16681" y="10078"/>
                  </a:lnTo>
                  <a:lnTo>
                    <a:pt x="16699" y="10461"/>
                  </a:lnTo>
                  <a:lnTo>
                    <a:pt x="16699" y="10681"/>
                  </a:lnTo>
                  <a:lnTo>
                    <a:pt x="16738" y="10681"/>
                  </a:lnTo>
                  <a:lnTo>
                    <a:pt x="16738" y="10777"/>
                  </a:lnTo>
                  <a:lnTo>
                    <a:pt x="16805" y="10777"/>
                  </a:lnTo>
                  <a:lnTo>
                    <a:pt x="16833" y="10748"/>
                  </a:lnTo>
                  <a:lnTo>
                    <a:pt x="16939" y="10748"/>
                  </a:lnTo>
                  <a:lnTo>
                    <a:pt x="16939" y="11506"/>
                  </a:lnTo>
                  <a:lnTo>
                    <a:pt x="17198" y="11506"/>
                  </a:lnTo>
                  <a:lnTo>
                    <a:pt x="17198" y="11401"/>
                  </a:lnTo>
                  <a:lnTo>
                    <a:pt x="17256" y="11401"/>
                  </a:lnTo>
                  <a:lnTo>
                    <a:pt x="17256" y="11468"/>
                  </a:lnTo>
                  <a:lnTo>
                    <a:pt x="17371" y="11468"/>
                  </a:lnTo>
                  <a:lnTo>
                    <a:pt x="17371" y="11381"/>
                  </a:lnTo>
                  <a:lnTo>
                    <a:pt x="17333" y="11381"/>
                  </a:lnTo>
                  <a:lnTo>
                    <a:pt x="17333" y="10902"/>
                  </a:lnTo>
                  <a:lnTo>
                    <a:pt x="17400" y="10902"/>
                  </a:lnTo>
                  <a:lnTo>
                    <a:pt x="17400" y="10787"/>
                  </a:lnTo>
                  <a:lnTo>
                    <a:pt x="17457" y="10787"/>
                  </a:lnTo>
                  <a:lnTo>
                    <a:pt x="17457" y="10720"/>
                  </a:lnTo>
                  <a:lnTo>
                    <a:pt x="17419" y="10720"/>
                  </a:lnTo>
                  <a:lnTo>
                    <a:pt x="17419" y="10623"/>
                  </a:lnTo>
                  <a:lnTo>
                    <a:pt x="17572" y="10623"/>
                  </a:lnTo>
                  <a:lnTo>
                    <a:pt x="17572" y="10413"/>
                  </a:lnTo>
                  <a:lnTo>
                    <a:pt x="17745" y="10307"/>
                  </a:lnTo>
                  <a:lnTo>
                    <a:pt x="17927" y="10307"/>
                  </a:lnTo>
                  <a:lnTo>
                    <a:pt x="17965" y="9828"/>
                  </a:lnTo>
                  <a:lnTo>
                    <a:pt x="17985" y="10317"/>
                  </a:lnTo>
                  <a:lnTo>
                    <a:pt x="18186" y="10317"/>
                  </a:lnTo>
                  <a:lnTo>
                    <a:pt x="18186" y="10355"/>
                  </a:lnTo>
                  <a:lnTo>
                    <a:pt x="18273" y="10355"/>
                  </a:lnTo>
                  <a:lnTo>
                    <a:pt x="18273" y="10404"/>
                  </a:lnTo>
                  <a:lnTo>
                    <a:pt x="18340" y="10404"/>
                  </a:lnTo>
                  <a:lnTo>
                    <a:pt x="18340" y="10538"/>
                  </a:lnTo>
                  <a:lnTo>
                    <a:pt x="18311" y="10566"/>
                  </a:lnTo>
                  <a:lnTo>
                    <a:pt x="18311" y="11419"/>
                  </a:lnTo>
                  <a:lnTo>
                    <a:pt x="18417" y="11419"/>
                  </a:lnTo>
                  <a:lnTo>
                    <a:pt x="18417" y="11621"/>
                  </a:lnTo>
                  <a:lnTo>
                    <a:pt x="18579" y="11621"/>
                  </a:lnTo>
                  <a:lnTo>
                    <a:pt x="18579" y="8476"/>
                  </a:lnTo>
                  <a:lnTo>
                    <a:pt x="19327" y="8889"/>
                  </a:lnTo>
                  <a:lnTo>
                    <a:pt x="19327" y="8946"/>
                  </a:lnTo>
                  <a:lnTo>
                    <a:pt x="19721" y="8946"/>
                  </a:lnTo>
                  <a:lnTo>
                    <a:pt x="19721" y="9023"/>
                  </a:lnTo>
                  <a:lnTo>
                    <a:pt x="19845" y="9023"/>
                  </a:lnTo>
                  <a:lnTo>
                    <a:pt x="19845" y="8883"/>
                  </a:lnTo>
                  <a:lnTo>
                    <a:pt x="19888" y="8883"/>
                  </a:lnTo>
                  <a:lnTo>
                    <a:pt x="19932" y="8840"/>
                  </a:lnTo>
                  <a:lnTo>
                    <a:pt x="19979" y="8840"/>
                  </a:lnTo>
                  <a:lnTo>
                    <a:pt x="19979" y="8754"/>
                  </a:lnTo>
                  <a:lnTo>
                    <a:pt x="20076" y="8754"/>
                  </a:lnTo>
                  <a:lnTo>
                    <a:pt x="20076" y="9770"/>
                  </a:lnTo>
                  <a:lnTo>
                    <a:pt x="20083" y="9771"/>
                  </a:lnTo>
                  <a:lnTo>
                    <a:pt x="20104" y="9775"/>
                  </a:lnTo>
                  <a:lnTo>
                    <a:pt x="20120" y="9777"/>
                  </a:lnTo>
                  <a:lnTo>
                    <a:pt x="20137" y="9781"/>
                  </a:lnTo>
                  <a:lnTo>
                    <a:pt x="20158" y="9787"/>
                  </a:lnTo>
                  <a:lnTo>
                    <a:pt x="20180" y="9793"/>
                  </a:lnTo>
                  <a:lnTo>
                    <a:pt x="20203" y="9802"/>
                  </a:lnTo>
                  <a:lnTo>
                    <a:pt x="20228" y="9812"/>
                  </a:lnTo>
                  <a:lnTo>
                    <a:pt x="20255" y="9824"/>
                  </a:lnTo>
                  <a:lnTo>
                    <a:pt x="20282" y="9839"/>
                  </a:lnTo>
                  <a:lnTo>
                    <a:pt x="20309" y="9856"/>
                  </a:lnTo>
                  <a:lnTo>
                    <a:pt x="20337" y="9876"/>
                  </a:lnTo>
                  <a:lnTo>
                    <a:pt x="20364" y="9899"/>
                  </a:lnTo>
                  <a:lnTo>
                    <a:pt x="20379" y="9911"/>
                  </a:lnTo>
                  <a:lnTo>
                    <a:pt x="20392" y="9924"/>
                  </a:lnTo>
                  <a:lnTo>
                    <a:pt x="20392" y="10070"/>
                  </a:lnTo>
                  <a:lnTo>
                    <a:pt x="20449" y="10070"/>
                  </a:lnTo>
                  <a:lnTo>
                    <a:pt x="20449" y="10135"/>
                  </a:lnTo>
                  <a:lnTo>
                    <a:pt x="20483" y="10135"/>
                  </a:lnTo>
                  <a:lnTo>
                    <a:pt x="20483" y="10178"/>
                  </a:lnTo>
                  <a:lnTo>
                    <a:pt x="20459" y="10202"/>
                  </a:lnTo>
                  <a:lnTo>
                    <a:pt x="20459" y="10336"/>
                  </a:lnTo>
                  <a:lnTo>
                    <a:pt x="20546" y="10365"/>
                  </a:lnTo>
                  <a:lnTo>
                    <a:pt x="20546" y="12365"/>
                  </a:lnTo>
                  <a:lnTo>
                    <a:pt x="20653" y="12365"/>
                  </a:lnTo>
                  <a:lnTo>
                    <a:pt x="20653" y="10653"/>
                  </a:lnTo>
                  <a:lnTo>
                    <a:pt x="20720" y="10653"/>
                  </a:lnTo>
                  <a:lnTo>
                    <a:pt x="20720" y="10576"/>
                  </a:lnTo>
                  <a:lnTo>
                    <a:pt x="20801" y="10576"/>
                  </a:lnTo>
                  <a:lnTo>
                    <a:pt x="20801" y="10499"/>
                  </a:lnTo>
                  <a:lnTo>
                    <a:pt x="20720" y="10499"/>
                  </a:lnTo>
                  <a:lnTo>
                    <a:pt x="20720" y="10451"/>
                  </a:lnTo>
                  <a:lnTo>
                    <a:pt x="20801" y="10451"/>
                  </a:lnTo>
                  <a:lnTo>
                    <a:pt x="20801" y="10394"/>
                  </a:lnTo>
                  <a:lnTo>
                    <a:pt x="20847" y="10394"/>
                  </a:lnTo>
                  <a:lnTo>
                    <a:pt x="20847" y="10451"/>
                  </a:lnTo>
                  <a:lnTo>
                    <a:pt x="20929" y="10451"/>
                  </a:lnTo>
                  <a:lnTo>
                    <a:pt x="20929" y="10499"/>
                  </a:lnTo>
                  <a:lnTo>
                    <a:pt x="20847" y="10499"/>
                  </a:lnTo>
                  <a:lnTo>
                    <a:pt x="20847" y="10576"/>
                  </a:lnTo>
                  <a:lnTo>
                    <a:pt x="20929" y="10576"/>
                  </a:lnTo>
                  <a:lnTo>
                    <a:pt x="20929" y="10653"/>
                  </a:lnTo>
                  <a:lnTo>
                    <a:pt x="21094" y="10653"/>
                  </a:lnTo>
                  <a:lnTo>
                    <a:pt x="21094" y="10576"/>
                  </a:lnTo>
                  <a:lnTo>
                    <a:pt x="21176" y="10576"/>
                  </a:lnTo>
                  <a:lnTo>
                    <a:pt x="21176" y="10499"/>
                  </a:lnTo>
                  <a:lnTo>
                    <a:pt x="21094" y="10499"/>
                  </a:lnTo>
                  <a:lnTo>
                    <a:pt x="21094" y="10451"/>
                  </a:lnTo>
                  <a:lnTo>
                    <a:pt x="21176" y="10451"/>
                  </a:lnTo>
                  <a:lnTo>
                    <a:pt x="21176" y="10394"/>
                  </a:lnTo>
                  <a:lnTo>
                    <a:pt x="21222" y="10394"/>
                  </a:lnTo>
                  <a:lnTo>
                    <a:pt x="21222" y="10451"/>
                  </a:lnTo>
                  <a:lnTo>
                    <a:pt x="21303" y="10451"/>
                  </a:lnTo>
                  <a:lnTo>
                    <a:pt x="21303" y="10499"/>
                  </a:lnTo>
                  <a:lnTo>
                    <a:pt x="21222" y="10499"/>
                  </a:lnTo>
                  <a:lnTo>
                    <a:pt x="21222" y="10576"/>
                  </a:lnTo>
                  <a:lnTo>
                    <a:pt x="21303" y="10576"/>
                  </a:lnTo>
                  <a:lnTo>
                    <a:pt x="21303" y="10653"/>
                  </a:lnTo>
                  <a:lnTo>
                    <a:pt x="21370" y="10653"/>
                  </a:lnTo>
                  <a:lnTo>
                    <a:pt x="21370" y="12529"/>
                  </a:lnTo>
                  <a:lnTo>
                    <a:pt x="21509" y="12537"/>
                  </a:lnTo>
                  <a:lnTo>
                    <a:pt x="21929" y="12537"/>
                  </a:lnTo>
                  <a:lnTo>
                    <a:pt x="21929" y="11551"/>
                  </a:lnTo>
                  <a:lnTo>
                    <a:pt x="22019" y="11551"/>
                  </a:lnTo>
                  <a:lnTo>
                    <a:pt x="22019" y="10594"/>
                  </a:lnTo>
                  <a:lnTo>
                    <a:pt x="22053" y="10594"/>
                  </a:lnTo>
                  <a:lnTo>
                    <a:pt x="22053" y="9716"/>
                  </a:lnTo>
                  <a:lnTo>
                    <a:pt x="22080" y="9716"/>
                  </a:lnTo>
                  <a:lnTo>
                    <a:pt x="22080" y="8866"/>
                  </a:lnTo>
                  <a:lnTo>
                    <a:pt x="22123" y="8866"/>
                  </a:lnTo>
                  <a:lnTo>
                    <a:pt x="22123" y="8124"/>
                  </a:lnTo>
                  <a:lnTo>
                    <a:pt x="22156" y="8124"/>
                  </a:lnTo>
                  <a:lnTo>
                    <a:pt x="22156" y="7510"/>
                  </a:lnTo>
                  <a:lnTo>
                    <a:pt x="22215" y="7510"/>
                  </a:lnTo>
                  <a:lnTo>
                    <a:pt x="22215" y="7426"/>
                  </a:lnTo>
                  <a:lnTo>
                    <a:pt x="22257" y="7426"/>
                  </a:lnTo>
                  <a:lnTo>
                    <a:pt x="22257" y="7342"/>
                  </a:lnTo>
                  <a:lnTo>
                    <a:pt x="22325" y="7342"/>
                  </a:lnTo>
                  <a:lnTo>
                    <a:pt x="22325" y="7257"/>
                  </a:lnTo>
                  <a:lnTo>
                    <a:pt x="22383" y="7257"/>
                  </a:lnTo>
                  <a:lnTo>
                    <a:pt x="22383" y="7156"/>
                  </a:lnTo>
                  <a:lnTo>
                    <a:pt x="22452" y="7156"/>
                  </a:lnTo>
                  <a:lnTo>
                    <a:pt x="22508" y="6525"/>
                  </a:lnTo>
                  <a:lnTo>
                    <a:pt x="22565" y="7165"/>
                  </a:lnTo>
                  <a:lnTo>
                    <a:pt x="22632" y="7165"/>
                  </a:lnTo>
                  <a:lnTo>
                    <a:pt x="22632" y="7266"/>
                  </a:lnTo>
                  <a:lnTo>
                    <a:pt x="22691" y="7266"/>
                  </a:lnTo>
                  <a:lnTo>
                    <a:pt x="22691" y="7349"/>
                  </a:lnTo>
                  <a:lnTo>
                    <a:pt x="22758" y="7349"/>
                  </a:lnTo>
                  <a:lnTo>
                    <a:pt x="22758" y="7434"/>
                  </a:lnTo>
                  <a:lnTo>
                    <a:pt x="22801" y="7434"/>
                  </a:lnTo>
                  <a:lnTo>
                    <a:pt x="22801" y="7518"/>
                  </a:lnTo>
                  <a:lnTo>
                    <a:pt x="22859" y="7518"/>
                  </a:lnTo>
                  <a:lnTo>
                    <a:pt x="22859" y="8133"/>
                  </a:lnTo>
                  <a:lnTo>
                    <a:pt x="22893" y="8133"/>
                  </a:lnTo>
                  <a:lnTo>
                    <a:pt x="22893" y="8874"/>
                  </a:lnTo>
                  <a:lnTo>
                    <a:pt x="22935" y="8874"/>
                  </a:lnTo>
                  <a:lnTo>
                    <a:pt x="22935" y="9724"/>
                  </a:lnTo>
                  <a:lnTo>
                    <a:pt x="22962" y="9724"/>
                  </a:lnTo>
                  <a:lnTo>
                    <a:pt x="22962" y="10602"/>
                  </a:lnTo>
                  <a:lnTo>
                    <a:pt x="22997" y="10602"/>
                  </a:lnTo>
                  <a:lnTo>
                    <a:pt x="22997" y="11560"/>
                  </a:lnTo>
                  <a:lnTo>
                    <a:pt x="23086" y="11560"/>
                  </a:lnTo>
                  <a:lnTo>
                    <a:pt x="23086" y="12545"/>
                  </a:lnTo>
                  <a:lnTo>
                    <a:pt x="23217" y="12545"/>
                  </a:lnTo>
                  <a:lnTo>
                    <a:pt x="23217" y="11475"/>
                  </a:lnTo>
                  <a:lnTo>
                    <a:pt x="23251" y="11475"/>
                  </a:lnTo>
                  <a:lnTo>
                    <a:pt x="23251" y="11392"/>
                  </a:lnTo>
                  <a:lnTo>
                    <a:pt x="23293" y="11358"/>
                  </a:lnTo>
                  <a:lnTo>
                    <a:pt x="23386" y="11358"/>
                  </a:lnTo>
                  <a:lnTo>
                    <a:pt x="23386" y="11257"/>
                  </a:lnTo>
                  <a:lnTo>
                    <a:pt x="23343" y="11223"/>
                  </a:lnTo>
                  <a:lnTo>
                    <a:pt x="23386" y="11198"/>
                  </a:lnTo>
                  <a:lnTo>
                    <a:pt x="23386" y="11114"/>
                  </a:lnTo>
                  <a:lnTo>
                    <a:pt x="23352" y="11105"/>
                  </a:lnTo>
                  <a:lnTo>
                    <a:pt x="23352" y="11080"/>
                  </a:lnTo>
                  <a:lnTo>
                    <a:pt x="23394" y="11080"/>
                  </a:lnTo>
                  <a:lnTo>
                    <a:pt x="23411" y="11013"/>
                  </a:lnTo>
                  <a:lnTo>
                    <a:pt x="23610" y="10979"/>
                  </a:lnTo>
                  <a:lnTo>
                    <a:pt x="23601" y="10878"/>
                  </a:lnTo>
                  <a:lnTo>
                    <a:pt x="23579" y="10869"/>
                  </a:lnTo>
                  <a:lnTo>
                    <a:pt x="23579" y="10768"/>
                  </a:lnTo>
                  <a:lnTo>
                    <a:pt x="23368" y="10735"/>
                  </a:lnTo>
                  <a:lnTo>
                    <a:pt x="23402" y="10685"/>
                  </a:lnTo>
                  <a:lnTo>
                    <a:pt x="23411" y="10609"/>
                  </a:lnTo>
                  <a:lnTo>
                    <a:pt x="23622" y="10566"/>
                  </a:lnTo>
                  <a:lnTo>
                    <a:pt x="23630" y="10545"/>
                  </a:lnTo>
                  <a:lnTo>
                    <a:pt x="23639" y="10524"/>
                  </a:lnTo>
                  <a:lnTo>
                    <a:pt x="23650" y="10505"/>
                  </a:lnTo>
                  <a:lnTo>
                    <a:pt x="23665" y="10486"/>
                  </a:lnTo>
                  <a:lnTo>
                    <a:pt x="23680" y="10469"/>
                  </a:lnTo>
                  <a:lnTo>
                    <a:pt x="23698" y="10451"/>
                  </a:lnTo>
                  <a:lnTo>
                    <a:pt x="23717" y="10436"/>
                  </a:lnTo>
                  <a:lnTo>
                    <a:pt x="23738" y="10420"/>
                  </a:lnTo>
                  <a:lnTo>
                    <a:pt x="23760" y="10406"/>
                  </a:lnTo>
                  <a:lnTo>
                    <a:pt x="23784" y="10393"/>
                  </a:lnTo>
                  <a:lnTo>
                    <a:pt x="23810" y="10382"/>
                  </a:lnTo>
                  <a:lnTo>
                    <a:pt x="23836" y="10371"/>
                  </a:lnTo>
                  <a:lnTo>
                    <a:pt x="23863" y="10362"/>
                  </a:lnTo>
                  <a:lnTo>
                    <a:pt x="23892" y="10354"/>
                  </a:lnTo>
                  <a:lnTo>
                    <a:pt x="23922" y="10349"/>
                  </a:lnTo>
                  <a:lnTo>
                    <a:pt x="23952" y="10343"/>
                  </a:lnTo>
                  <a:lnTo>
                    <a:pt x="23952" y="10171"/>
                  </a:lnTo>
                  <a:lnTo>
                    <a:pt x="23983" y="10171"/>
                  </a:lnTo>
                  <a:lnTo>
                    <a:pt x="24026" y="9356"/>
                  </a:lnTo>
                  <a:lnTo>
                    <a:pt x="24076" y="10171"/>
                  </a:lnTo>
                  <a:lnTo>
                    <a:pt x="24109" y="10171"/>
                  </a:lnTo>
                  <a:lnTo>
                    <a:pt x="24117" y="10347"/>
                  </a:lnTo>
                  <a:lnTo>
                    <a:pt x="24143" y="10351"/>
                  </a:lnTo>
                  <a:lnTo>
                    <a:pt x="24170" y="10358"/>
                  </a:lnTo>
                  <a:lnTo>
                    <a:pt x="24194" y="10364"/>
                  </a:lnTo>
                  <a:lnTo>
                    <a:pt x="24218" y="10373"/>
                  </a:lnTo>
                  <a:lnTo>
                    <a:pt x="24242" y="10382"/>
                  </a:lnTo>
                  <a:lnTo>
                    <a:pt x="24264" y="10392"/>
                  </a:lnTo>
                  <a:lnTo>
                    <a:pt x="24285" y="10404"/>
                  </a:lnTo>
                  <a:lnTo>
                    <a:pt x="24306" y="10416"/>
                  </a:lnTo>
                  <a:lnTo>
                    <a:pt x="24325" y="10429"/>
                  </a:lnTo>
                  <a:lnTo>
                    <a:pt x="24342" y="10442"/>
                  </a:lnTo>
                  <a:lnTo>
                    <a:pt x="24359" y="10456"/>
                  </a:lnTo>
                  <a:lnTo>
                    <a:pt x="24374" y="10472"/>
                  </a:lnTo>
                  <a:lnTo>
                    <a:pt x="24387" y="10488"/>
                  </a:lnTo>
                  <a:lnTo>
                    <a:pt x="24399" y="10505"/>
                  </a:lnTo>
                  <a:lnTo>
                    <a:pt x="24410" y="10522"/>
                  </a:lnTo>
                  <a:lnTo>
                    <a:pt x="24419" y="10540"/>
                  </a:lnTo>
                  <a:lnTo>
                    <a:pt x="24681" y="10566"/>
                  </a:lnTo>
                  <a:lnTo>
                    <a:pt x="24681" y="10634"/>
                  </a:lnTo>
                  <a:lnTo>
                    <a:pt x="24635" y="10651"/>
                  </a:lnTo>
                  <a:lnTo>
                    <a:pt x="24635" y="10710"/>
                  </a:lnTo>
                  <a:lnTo>
                    <a:pt x="24505" y="10710"/>
                  </a:lnTo>
                  <a:lnTo>
                    <a:pt x="24505" y="10811"/>
                  </a:lnTo>
                  <a:lnTo>
                    <a:pt x="24475" y="10811"/>
                  </a:lnTo>
                  <a:lnTo>
                    <a:pt x="24475" y="11030"/>
                  </a:lnTo>
                  <a:lnTo>
                    <a:pt x="24635" y="11055"/>
                  </a:lnTo>
                  <a:lnTo>
                    <a:pt x="24635" y="11092"/>
                  </a:lnTo>
                  <a:lnTo>
                    <a:pt x="24686" y="11092"/>
                  </a:lnTo>
                  <a:lnTo>
                    <a:pt x="24686" y="11144"/>
                  </a:lnTo>
                  <a:lnTo>
                    <a:pt x="24631" y="11169"/>
                  </a:lnTo>
                  <a:lnTo>
                    <a:pt x="24631" y="11219"/>
                  </a:lnTo>
                  <a:lnTo>
                    <a:pt x="24846" y="11307"/>
                  </a:lnTo>
                  <a:lnTo>
                    <a:pt x="24874" y="12247"/>
                  </a:lnTo>
                  <a:lnTo>
                    <a:pt x="24899" y="12255"/>
                  </a:lnTo>
                  <a:lnTo>
                    <a:pt x="24923" y="12262"/>
                  </a:lnTo>
                  <a:lnTo>
                    <a:pt x="24947" y="12271"/>
                  </a:lnTo>
                  <a:lnTo>
                    <a:pt x="24971" y="12281"/>
                  </a:lnTo>
                  <a:lnTo>
                    <a:pt x="24994" y="12291"/>
                  </a:lnTo>
                  <a:lnTo>
                    <a:pt x="25017" y="12301"/>
                  </a:lnTo>
                  <a:lnTo>
                    <a:pt x="25040" y="12312"/>
                  </a:lnTo>
                  <a:lnTo>
                    <a:pt x="25062" y="12324"/>
                  </a:lnTo>
                  <a:lnTo>
                    <a:pt x="25084" y="12336"/>
                  </a:lnTo>
                  <a:lnTo>
                    <a:pt x="25106" y="12349"/>
                  </a:lnTo>
                  <a:lnTo>
                    <a:pt x="25127" y="12362"/>
                  </a:lnTo>
                  <a:lnTo>
                    <a:pt x="25148" y="12376"/>
                  </a:lnTo>
                  <a:lnTo>
                    <a:pt x="25168" y="12390"/>
                  </a:lnTo>
                  <a:lnTo>
                    <a:pt x="25189" y="12405"/>
                  </a:lnTo>
                  <a:lnTo>
                    <a:pt x="25207" y="12421"/>
                  </a:lnTo>
                  <a:lnTo>
                    <a:pt x="25227" y="12436"/>
                  </a:lnTo>
                  <a:lnTo>
                    <a:pt x="25245" y="12452"/>
                  </a:lnTo>
                  <a:lnTo>
                    <a:pt x="25263" y="12469"/>
                  </a:lnTo>
                  <a:lnTo>
                    <a:pt x="25281" y="12486"/>
                  </a:lnTo>
                  <a:lnTo>
                    <a:pt x="25297" y="12504"/>
                  </a:lnTo>
                  <a:lnTo>
                    <a:pt x="25314" y="12522"/>
                  </a:lnTo>
                  <a:lnTo>
                    <a:pt x="25330" y="12540"/>
                  </a:lnTo>
                  <a:lnTo>
                    <a:pt x="25346" y="12559"/>
                  </a:lnTo>
                  <a:lnTo>
                    <a:pt x="25361" y="12579"/>
                  </a:lnTo>
                  <a:lnTo>
                    <a:pt x="25375" y="12597"/>
                  </a:lnTo>
                  <a:lnTo>
                    <a:pt x="25390" y="12618"/>
                  </a:lnTo>
                  <a:lnTo>
                    <a:pt x="25403" y="12638"/>
                  </a:lnTo>
                  <a:lnTo>
                    <a:pt x="25415" y="12659"/>
                  </a:lnTo>
                  <a:lnTo>
                    <a:pt x="25427" y="12680"/>
                  </a:lnTo>
                  <a:lnTo>
                    <a:pt x="25439" y="12702"/>
                  </a:lnTo>
                  <a:lnTo>
                    <a:pt x="25450" y="12724"/>
                  </a:lnTo>
                  <a:lnTo>
                    <a:pt x="25460" y="12746"/>
                  </a:lnTo>
                  <a:lnTo>
                    <a:pt x="25461" y="13154"/>
                  </a:lnTo>
                  <a:lnTo>
                    <a:pt x="25712" y="13174"/>
                  </a:lnTo>
                  <a:lnTo>
                    <a:pt x="25712" y="11497"/>
                  </a:lnTo>
                  <a:lnTo>
                    <a:pt x="25839" y="11497"/>
                  </a:lnTo>
                  <a:lnTo>
                    <a:pt x="25839" y="10508"/>
                  </a:lnTo>
                  <a:lnTo>
                    <a:pt x="25931" y="10508"/>
                  </a:lnTo>
                  <a:lnTo>
                    <a:pt x="25931" y="11497"/>
                  </a:lnTo>
                  <a:lnTo>
                    <a:pt x="26049" y="11497"/>
                  </a:lnTo>
                  <a:lnTo>
                    <a:pt x="26049" y="10508"/>
                  </a:lnTo>
                  <a:lnTo>
                    <a:pt x="26134" y="10508"/>
                  </a:lnTo>
                  <a:lnTo>
                    <a:pt x="26134" y="13123"/>
                  </a:lnTo>
                  <a:lnTo>
                    <a:pt x="26556" y="12853"/>
                  </a:lnTo>
                  <a:lnTo>
                    <a:pt x="26556" y="12093"/>
                  </a:lnTo>
                  <a:lnTo>
                    <a:pt x="26437" y="12093"/>
                  </a:lnTo>
                  <a:lnTo>
                    <a:pt x="26437" y="12023"/>
                  </a:lnTo>
                  <a:lnTo>
                    <a:pt x="26604" y="12023"/>
                  </a:lnTo>
                  <a:lnTo>
                    <a:pt x="26604" y="11855"/>
                  </a:lnTo>
                  <a:lnTo>
                    <a:pt x="26671" y="11855"/>
                  </a:lnTo>
                  <a:lnTo>
                    <a:pt x="26671" y="11686"/>
                  </a:lnTo>
                  <a:lnTo>
                    <a:pt x="26739" y="11686"/>
                  </a:lnTo>
                  <a:lnTo>
                    <a:pt x="26739" y="11821"/>
                  </a:lnTo>
                  <a:lnTo>
                    <a:pt x="26806" y="11821"/>
                  </a:lnTo>
                  <a:lnTo>
                    <a:pt x="26806" y="11585"/>
                  </a:lnTo>
                  <a:lnTo>
                    <a:pt x="26705" y="11585"/>
                  </a:lnTo>
                  <a:lnTo>
                    <a:pt x="26705" y="11517"/>
                  </a:lnTo>
                  <a:lnTo>
                    <a:pt x="26840" y="11517"/>
                  </a:lnTo>
                  <a:lnTo>
                    <a:pt x="27110" y="11146"/>
                  </a:lnTo>
                  <a:lnTo>
                    <a:pt x="27784" y="11012"/>
                  </a:lnTo>
                  <a:lnTo>
                    <a:pt x="28039" y="11474"/>
                  </a:lnTo>
                  <a:lnTo>
                    <a:pt x="28174" y="11474"/>
                  </a:lnTo>
                  <a:lnTo>
                    <a:pt x="28174" y="11541"/>
                  </a:lnTo>
                  <a:lnTo>
                    <a:pt x="28073" y="11541"/>
                  </a:lnTo>
                  <a:lnTo>
                    <a:pt x="28073" y="11777"/>
                  </a:lnTo>
                  <a:lnTo>
                    <a:pt x="28140" y="11777"/>
                  </a:lnTo>
                  <a:lnTo>
                    <a:pt x="28140" y="11642"/>
                  </a:lnTo>
                  <a:lnTo>
                    <a:pt x="28208" y="11642"/>
                  </a:lnTo>
                  <a:lnTo>
                    <a:pt x="28208" y="11811"/>
                  </a:lnTo>
                  <a:lnTo>
                    <a:pt x="28275" y="11811"/>
                  </a:lnTo>
                  <a:lnTo>
                    <a:pt x="28275" y="11980"/>
                  </a:lnTo>
                  <a:lnTo>
                    <a:pt x="28475" y="11980"/>
                  </a:lnTo>
                  <a:lnTo>
                    <a:pt x="28475" y="12051"/>
                  </a:lnTo>
                  <a:lnTo>
                    <a:pt x="28323" y="12051"/>
                  </a:lnTo>
                  <a:lnTo>
                    <a:pt x="28323" y="12910"/>
                  </a:lnTo>
                  <a:lnTo>
                    <a:pt x="28711" y="12910"/>
                  </a:lnTo>
                  <a:lnTo>
                    <a:pt x="28711" y="9932"/>
                  </a:lnTo>
                  <a:lnTo>
                    <a:pt x="28830" y="9730"/>
                  </a:lnTo>
                  <a:lnTo>
                    <a:pt x="28830" y="8683"/>
                  </a:lnTo>
                  <a:lnTo>
                    <a:pt x="28850" y="8680"/>
                  </a:lnTo>
                  <a:lnTo>
                    <a:pt x="28874" y="8678"/>
                  </a:lnTo>
                  <a:lnTo>
                    <a:pt x="28907" y="8675"/>
                  </a:lnTo>
                  <a:lnTo>
                    <a:pt x="28957" y="8017"/>
                  </a:lnTo>
                  <a:lnTo>
                    <a:pt x="29000" y="8672"/>
                  </a:lnTo>
                  <a:lnTo>
                    <a:pt x="29029" y="8672"/>
                  </a:lnTo>
                  <a:lnTo>
                    <a:pt x="29059" y="8675"/>
                  </a:lnTo>
                  <a:lnTo>
                    <a:pt x="29087" y="8677"/>
                  </a:lnTo>
                  <a:lnTo>
                    <a:pt x="29115" y="8681"/>
                  </a:lnTo>
                  <a:lnTo>
                    <a:pt x="29143" y="8687"/>
                  </a:lnTo>
                  <a:lnTo>
                    <a:pt x="29171" y="8693"/>
                  </a:lnTo>
                  <a:lnTo>
                    <a:pt x="29198" y="8702"/>
                  </a:lnTo>
                  <a:lnTo>
                    <a:pt x="29227" y="8713"/>
                  </a:lnTo>
                  <a:lnTo>
                    <a:pt x="29255" y="8726"/>
                  </a:lnTo>
                  <a:lnTo>
                    <a:pt x="29285" y="8740"/>
                  </a:lnTo>
                  <a:lnTo>
                    <a:pt x="29316" y="8758"/>
                  </a:lnTo>
                  <a:lnTo>
                    <a:pt x="29348" y="8778"/>
                  </a:lnTo>
                  <a:lnTo>
                    <a:pt x="29379" y="8801"/>
                  </a:lnTo>
                  <a:lnTo>
                    <a:pt x="29415" y="8826"/>
                  </a:lnTo>
                  <a:lnTo>
                    <a:pt x="29451" y="8855"/>
                  </a:lnTo>
                  <a:lnTo>
                    <a:pt x="29488" y="8886"/>
                  </a:lnTo>
                  <a:lnTo>
                    <a:pt x="29488" y="9966"/>
                  </a:lnTo>
                  <a:lnTo>
                    <a:pt x="29539" y="9966"/>
                  </a:lnTo>
                  <a:lnTo>
                    <a:pt x="29539" y="10033"/>
                  </a:lnTo>
                  <a:lnTo>
                    <a:pt x="29488" y="10033"/>
                  </a:lnTo>
                  <a:lnTo>
                    <a:pt x="29488" y="13271"/>
                  </a:lnTo>
                  <a:lnTo>
                    <a:pt x="29589" y="13271"/>
                  </a:lnTo>
                  <a:lnTo>
                    <a:pt x="29589" y="11906"/>
                  </a:lnTo>
                  <a:lnTo>
                    <a:pt x="29978" y="11906"/>
                  </a:lnTo>
                  <a:lnTo>
                    <a:pt x="30028" y="11501"/>
                  </a:lnTo>
                  <a:lnTo>
                    <a:pt x="30045" y="11872"/>
                  </a:lnTo>
                  <a:lnTo>
                    <a:pt x="30146" y="11872"/>
                  </a:lnTo>
                  <a:lnTo>
                    <a:pt x="30146" y="12142"/>
                  </a:lnTo>
                  <a:lnTo>
                    <a:pt x="30230" y="12142"/>
                  </a:lnTo>
                  <a:lnTo>
                    <a:pt x="30230" y="12311"/>
                  </a:lnTo>
                  <a:lnTo>
                    <a:pt x="30315" y="12698"/>
                  </a:lnTo>
                  <a:lnTo>
                    <a:pt x="30416" y="12698"/>
                  </a:lnTo>
                  <a:lnTo>
                    <a:pt x="30416" y="12226"/>
                  </a:lnTo>
                  <a:lnTo>
                    <a:pt x="30466" y="12226"/>
                  </a:lnTo>
                  <a:lnTo>
                    <a:pt x="30466" y="11771"/>
                  </a:lnTo>
                  <a:lnTo>
                    <a:pt x="30534" y="11771"/>
                  </a:lnTo>
                  <a:lnTo>
                    <a:pt x="30534" y="13019"/>
                  </a:lnTo>
                  <a:lnTo>
                    <a:pt x="30635" y="12833"/>
                  </a:lnTo>
                  <a:lnTo>
                    <a:pt x="30720" y="13035"/>
                  </a:lnTo>
                  <a:lnTo>
                    <a:pt x="30720" y="15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KSO_Shape"/>
            <p:cNvSpPr/>
            <p:nvPr/>
          </p:nvSpPr>
          <p:spPr bwMode="auto">
            <a:xfrm>
              <a:off x="5649913" y="5895990"/>
              <a:ext cx="2592387" cy="1010668"/>
            </a:xfrm>
            <a:custGeom>
              <a:avLst/>
              <a:gdLst>
                <a:gd name="T0" fmla="*/ 2147483646 w 11456"/>
                <a:gd name="T1" fmla="*/ 2147483646 h 3350"/>
                <a:gd name="T2" fmla="*/ 2147483646 w 11456"/>
                <a:gd name="T3" fmla="*/ 2147483646 h 3350"/>
                <a:gd name="T4" fmla="*/ 2147483646 w 11456"/>
                <a:gd name="T5" fmla="*/ 2147483646 h 3350"/>
                <a:gd name="T6" fmla="*/ 2147483646 w 11456"/>
                <a:gd name="T7" fmla="*/ 2147483646 h 3350"/>
                <a:gd name="T8" fmla="*/ 2147483646 w 11456"/>
                <a:gd name="T9" fmla="*/ 2147483646 h 3350"/>
                <a:gd name="T10" fmla="*/ 2147483646 w 11456"/>
                <a:gd name="T11" fmla="*/ 2147483646 h 3350"/>
                <a:gd name="T12" fmla="*/ 2147483646 w 11456"/>
                <a:gd name="T13" fmla="*/ 2147483646 h 3350"/>
                <a:gd name="T14" fmla="*/ 2147483646 w 11456"/>
                <a:gd name="T15" fmla="*/ 2147483646 h 3350"/>
                <a:gd name="T16" fmla="*/ 2147483646 w 11456"/>
                <a:gd name="T17" fmla="*/ 2147483646 h 3350"/>
                <a:gd name="T18" fmla="*/ 2147483646 w 11456"/>
                <a:gd name="T19" fmla="*/ 2147483646 h 3350"/>
                <a:gd name="T20" fmla="*/ 2147483646 w 11456"/>
                <a:gd name="T21" fmla="*/ 2147483646 h 3350"/>
                <a:gd name="T22" fmla="*/ 2147483646 w 11456"/>
                <a:gd name="T23" fmla="*/ 2147483646 h 3350"/>
                <a:gd name="T24" fmla="*/ 2147483646 w 11456"/>
                <a:gd name="T25" fmla="*/ 2147483646 h 3350"/>
                <a:gd name="T26" fmla="*/ 2147483646 w 11456"/>
                <a:gd name="T27" fmla="*/ 2147483646 h 3350"/>
                <a:gd name="T28" fmla="*/ 2147483646 w 11456"/>
                <a:gd name="T29" fmla="*/ 2147483646 h 3350"/>
                <a:gd name="T30" fmla="*/ 2147483646 w 11456"/>
                <a:gd name="T31" fmla="*/ 2147483646 h 3350"/>
                <a:gd name="T32" fmla="*/ 2147483646 w 11456"/>
                <a:gd name="T33" fmla="*/ 2147483646 h 3350"/>
                <a:gd name="T34" fmla="*/ 2147483646 w 11456"/>
                <a:gd name="T35" fmla="*/ 2147483646 h 3350"/>
                <a:gd name="T36" fmla="*/ 2147483646 w 11456"/>
                <a:gd name="T37" fmla="*/ 2147483646 h 3350"/>
                <a:gd name="T38" fmla="*/ 2147483646 w 11456"/>
                <a:gd name="T39" fmla="*/ 2147483646 h 3350"/>
                <a:gd name="T40" fmla="*/ 2147483646 w 11456"/>
                <a:gd name="T41" fmla="*/ 2147483646 h 3350"/>
                <a:gd name="T42" fmla="*/ 2147483646 w 11456"/>
                <a:gd name="T43" fmla="*/ 2147483646 h 3350"/>
                <a:gd name="T44" fmla="*/ 2147483646 w 11456"/>
                <a:gd name="T45" fmla="*/ 2147483646 h 3350"/>
                <a:gd name="T46" fmla="*/ 2147483646 w 11456"/>
                <a:gd name="T47" fmla="*/ 2147483646 h 3350"/>
                <a:gd name="T48" fmla="*/ 2147483646 w 11456"/>
                <a:gd name="T49" fmla="*/ 2147483646 h 3350"/>
                <a:gd name="T50" fmla="*/ 2147483646 w 11456"/>
                <a:gd name="T51" fmla="*/ 2147483646 h 3350"/>
                <a:gd name="T52" fmla="*/ 2147483646 w 11456"/>
                <a:gd name="T53" fmla="*/ 1715567819 h 3350"/>
                <a:gd name="T54" fmla="*/ 2147483646 w 11456"/>
                <a:gd name="T55" fmla="*/ 1678953458 h 3350"/>
                <a:gd name="T56" fmla="*/ 2147483646 w 11456"/>
                <a:gd name="T57" fmla="*/ 2147483646 h 3350"/>
                <a:gd name="T58" fmla="*/ 2147483646 w 11456"/>
                <a:gd name="T59" fmla="*/ 2147483646 h 3350"/>
                <a:gd name="T60" fmla="*/ 2147483646 w 11456"/>
                <a:gd name="T61" fmla="*/ 2147483646 h 3350"/>
                <a:gd name="T62" fmla="*/ 2147483646 w 11456"/>
                <a:gd name="T63" fmla="*/ 2147483646 h 3350"/>
                <a:gd name="T64" fmla="*/ 2147483646 w 11456"/>
                <a:gd name="T65" fmla="*/ 2147483646 h 3350"/>
                <a:gd name="T66" fmla="*/ 2147483646 w 11456"/>
                <a:gd name="T67" fmla="*/ 2147483646 h 3350"/>
                <a:gd name="T68" fmla="*/ 2147483646 w 11456"/>
                <a:gd name="T69" fmla="*/ 2147483646 h 3350"/>
                <a:gd name="T70" fmla="*/ 2147483646 w 11456"/>
                <a:gd name="T71" fmla="*/ 0 h 3350"/>
                <a:gd name="T72" fmla="*/ 2147483646 w 11456"/>
                <a:gd name="T73" fmla="*/ 2147483646 h 3350"/>
                <a:gd name="T74" fmla="*/ 2147483646 w 11456"/>
                <a:gd name="T75" fmla="*/ 2147483646 h 3350"/>
                <a:gd name="T76" fmla="*/ 2147483646 w 11456"/>
                <a:gd name="T77" fmla="*/ 2147483646 h 3350"/>
                <a:gd name="T78" fmla="*/ 2147483646 w 11456"/>
                <a:gd name="T79" fmla="*/ 2147483646 h 3350"/>
                <a:gd name="T80" fmla="*/ 2147483646 w 11456"/>
                <a:gd name="T81" fmla="*/ 2147483646 h 3350"/>
                <a:gd name="T82" fmla="*/ 2147483646 w 11456"/>
                <a:gd name="T83" fmla="*/ 2147483646 h 3350"/>
                <a:gd name="T84" fmla="*/ 2147483646 w 11456"/>
                <a:gd name="T85" fmla="*/ 2147483646 h 3350"/>
                <a:gd name="T86" fmla="*/ 2147483646 w 11456"/>
                <a:gd name="T87" fmla="*/ 2147483646 h 3350"/>
                <a:gd name="T88" fmla="*/ 2147483646 w 11456"/>
                <a:gd name="T89" fmla="*/ 2147483646 h 3350"/>
                <a:gd name="T90" fmla="*/ 2147483646 w 11456"/>
                <a:gd name="T91" fmla="*/ 2147483646 h 3350"/>
                <a:gd name="T92" fmla="*/ 2147483646 w 11456"/>
                <a:gd name="T93" fmla="*/ 2147483646 h 3350"/>
                <a:gd name="T94" fmla="*/ 2147483646 w 11456"/>
                <a:gd name="T95" fmla="*/ 2147483646 h 3350"/>
                <a:gd name="T96" fmla="*/ 2147483646 w 11456"/>
                <a:gd name="T97" fmla="*/ 2147483646 h 3350"/>
                <a:gd name="T98" fmla="*/ 2147483646 w 11456"/>
                <a:gd name="T99" fmla="*/ 2147483646 h 3350"/>
                <a:gd name="T100" fmla="*/ 2147483646 w 11456"/>
                <a:gd name="T101" fmla="*/ 2147483646 h 3350"/>
                <a:gd name="T102" fmla="*/ 2147483646 w 11456"/>
                <a:gd name="T103" fmla="*/ 2147483646 h 3350"/>
                <a:gd name="T104" fmla="*/ 2147483646 w 11456"/>
                <a:gd name="T105" fmla="*/ 2147483646 h 3350"/>
                <a:gd name="T106" fmla="*/ 2147483646 w 11456"/>
                <a:gd name="T107" fmla="*/ 2147483646 h 3350"/>
                <a:gd name="T108" fmla="*/ 0 w 11456"/>
                <a:gd name="T109" fmla="*/ 2147483646 h 33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456" h="3350">
                  <a:moveTo>
                    <a:pt x="10978" y="2739"/>
                  </a:moveTo>
                  <a:lnTo>
                    <a:pt x="10948" y="2716"/>
                  </a:lnTo>
                  <a:lnTo>
                    <a:pt x="10877" y="2771"/>
                  </a:lnTo>
                  <a:lnTo>
                    <a:pt x="10721" y="2771"/>
                  </a:lnTo>
                  <a:lnTo>
                    <a:pt x="10689" y="2750"/>
                  </a:lnTo>
                  <a:lnTo>
                    <a:pt x="10637" y="2782"/>
                  </a:lnTo>
                  <a:lnTo>
                    <a:pt x="10637" y="2720"/>
                  </a:lnTo>
                  <a:lnTo>
                    <a:pt x="10604" y="2711"/>
                  </a:lnTo>
                  <a:lnTo>
                    <a:pt x="10604" y="2454"/>
                  </a:lnTo>
                  <a:lnTo>
                    <a:pt x="10626" y="2454"/>
                  </a:lnTo>
                  <a:lnTo>
                    <a:pt x="10626" y="2438"/>
                  </a:lnTo>
                  <a:lnTo>
                    <a:pt x="10604" y="2438"/>
                  </a:lnTo>
                  <a:lnTo>
                    <a:pt x="10604" y="2324"/>
                  </a:lnTo>
                  <a:lnTo>
                    <a:pt x="10552" y="2290"/>
                  </a:lnTo>
                  <a:lnTo>
                    <a:pt x="10552" y="2255"/>
                  </a:lnTo>
                  <a:lnTo>
                    <a:pt x="10546" y="2244"/>
                  </a:lnTo>
                  <a:lnTo>
                    <a:pt x="10539" y="2234"/>
                  </a:lnTo>
                  <a:lnTo>
                    <a:pt x="10530" y="2222"/>
                  </a:lnTo>
                  <a:lnTo>
                    <a:pt x="10519" y="2210"/>
                  </a:lnTo>
                  <a:lnTo>
                    <a:pt x="10508" y="2198"/>
                  </a:lnTo>
                  <a:lnTo>
                    <a:pt x="10502" y="2193"/>
                  </a:lnTo>
                  <a:lnTo>
                    <a:pt x="10497" y="2191"/>
                  </a:lnTo>
                  <a:lnTo>
                    <a:pt x="10490" y="2188"/>
                  </a:lnTo>
                  <a:lnTo>
                    <a:pt x="10485" y="2187"/>
                  </a:lnTo>
                  <a:lnTo>
                    <a:pt x="10479" y="2188"/>
                  </a:lnTo>
                  <a:lnTo>
                    <a:pt x="10474" y="2191"/>
                  </a:lnTo>
                  <a:lnTo>
                    <a:pt x="10469" y="2193"/>
                  </a:lnTo>
                  <a:lnTo>
                    <a:pt x="10464" y="2198"/>
                  </a:lnTo>
                  <a:lnTo>
                    <a:pt x="10453" y="2210"/>
                  </a:lnTo>
                  <a:lnTo>
                    <a:pt x="10444" y="2222"/>
                  </a:lnTo>
                  <a:lnTo>
                    <a:pt x="10436" y="2234"/>
                  </a:lnTo>
                  <a:lnTo>
                    <a:pt x="10430" y="2244"/>
                  </a:lnTo>
                  <a:lnTo>
                    <a:pt x="10425" y="2255"/>
                  </a:lnTo>
                  <a:lnTo>
                    <a:pt x="10425" y="2293"/>
                  </a:lnTo>
                  <a:lnTo>
                    <a:pt x="10371" y="2325"/>
                  </a:lnTo>
                  <a:lnTo>
                    <a:pt x="10371" y="2446"/>
                  </a:lnTo>
                  <a:lnTo>
                    <a:pt x="10354" y="2446"/>
                  </a:lnTo>
                  <a:lnTo>
                    <a:pt x="10354" y="2463"/>
                  </a:lnTo>
                  <a:lnTo>
                    <a:pt x="10373" y="2463"/>
                  </a:lnTo>
                  <a:lnTo>
                    <a:pt x="10373" y="2578"/>
                  </a:lnTo>
                  <a:lnTo>
                    <a:pt x="10272" y="2634"/>
                  </a:lnTo>
                  <a:lnTo>
                    <a:pt x="10272" y="2782"/>
                  </a:lnTo>
                  <a:lnTo>
                    <a:pt x="10258" y="2782"/>
                  </a:lnTo>
                  <a:lnTo>
                    <a:pt x="10249" y="2782"/>
                  </a:lnTo>
                  <a:lnTo>
                    <a:pt x="10240" y="2781"/>
                  </a:lnTo>
                  <a:lnTo>
                    <a:pt x="10230" y="2779"/>
                  </a:lnTo>
                  <a:lnTo>
                    <a:pt x="10216" y="2779"/>
                  </a:lnTo>
                  <a:lnTo>
                    <a:pt x="10210" y="2779"/>
                  </a:lnTo>
                  <a:lnTo>
                    <a:pt x="10204" y="2781"/>
                  </a:lnTo>
                  <a:lnTo>
                    <a:pt x="10199" y="2784"/>
                  </a:lnTo>
                  <a:lnTo>
                    <a:pt x="10195" y="2787"/>
                  </a:lnTo>
                  <a:lnTo>
                    <a:pt x="10189" y="2794"/>
                  </a:lnTo>
                  <a:lnTo>
                    <a:pt x="10185" y="2795"/>
                  </a:lnTo>
                  <a:lnTo>
                    <a:pt x="10182" y="2795"/>
                  </a:lnTo>
                  <a:lnTo>
                    <a:pt x="10175" y="2795"/>
                  </a:lnTo>
                  <a:lnTo>
                    <a:pt x="10168" y="2796"/>
                  </a:lnTo>
                  <a:lnTo>
                    <a:pt x="10148" y="2801"/>
                  </a:lnTo>
                  <a:lnTo>
                    <a:pt x="10123" y="2809"/>
                  </a:lnTo>
                  <a:lnTo>
                    <a:pt x="10123" y="2743"/>
                  </a:lnTo>
                  <a:lnTo>
                    <a:pt x="10002" y="2743"/>
                  </a:lnTo>
                  <a:lnTo>
                    <a:pt x="9826" y="2625"/>
                  </a:lnTo>
                  <a:lnTo>
                    <a:pt x="9682" y="2769"/>
                  </a:lnTo>
                  <a:lnTo>
                    <a:pt x="9682" y="2903"/>
                  </a:lnTo>
                  <a:lnTo>
                    <a:pt x="9528" y="2903"/>
                  </a:lnTo>
                  <a:lnTo>
                    <a:pt x="9528" y="2711"/>
                  </a:lnTo>
                  <a:lnTo>
                    <a:pt x="9488" y="2655"/>
                  </a:lnTo>
                  <a:lnTo>
                    <a:pt x="9119" y="2655"/>
                  </a:lnTo>
                  <a:lnTo>
                    <a:pt x="9119" y="2898"/>
                  </a:lnTo>
                  <a:lnTo>
                    <a:pt x="9033" y="2890"/>
                  </a:lnTo>
                  <a:lnTo>
                    <a:pt x="9033" y="2484"/>
                  </a:lnTo>
                  <a:lnTo>
                    <a:pt x="8857" y="2472"/>
                  </a:lnTo>
                  <a:lnTo>
                    <a:pt x="8857" y="2272"/>
                  </a:lnTo>
                  <a:lnTo>
                    <a:pt x="8769" y="2272"/>
                  </a:lnTo>
                  <a:lnTo>
                    <a:pt x="8762" y="1962"/>
                  </a:lnTo>
                  <a:lnTo>
                    <a:pt x="8533" y="1962"/>
                  </a:lnTo>
                  <a:lnTo>
                    <a:pt x="8134" y="2055"/>
                  </a:lnTo>
                  <a:lnTo>
                    <a:pt x="8134" y="2716"/>
                  </a:lnTo>
                  <a:lnTo>
                    <a:pt x="8076" y="2716"/>
                  </a:lnTo>
                  <a:lnTo>
                    <a:pt x="8076" y="2666"/>
                  </a:lnTo>
                  <a:lnTo>
                    <a:pt x="7958" y="2666"/>
                  </a:lnTo>
                  <a:lnTo>
                    <a:pt x="7958" y="1655"/>
                  </a:lnTo>
                  <a:lnTo>
                    <a:pt x="7916" y="1655"/>
                  </a:lnTo>
                  <a:lnTo>
                    <a:pt x="7916" y="1684"/>
                  </a:lnTo>
                  <a:lnTo>
                    <a:pt x="7717" y="1663"/>
                  </a:lnTo>
                  <a:lnTo>
                    <a:pt x="7717" y="1632"/>
                  </a:lnTo>
                  <a:lnTo>
                    <a:pt x="7674" y="1632"/>
                  </a:lnTo>
                  <a:lnTo>
                    <a:pt x="7674" y="1664"/>
                  </a:lnTo>
                  <a:lnTo>
                    <a:pt x="7646" y="1664"/>
                  </a:lnTo>
                  <a:lnTo>
                    <a:pt x="7646" y="1625"/>
                  </a:lnTo>
                  <a:lnTo>
                    <a:pt x="7664" y="1625"/>
                  </a:lnTo>
                  <a:lnTo>
                    <a:pt x="7651" y="1539"/>
                  </a:lnTo>
                  <a:lnTo>
                    <a:pt x="7632" y="1539"/>
                  </a:lnTo>
                  <a:lnTo>
                    <a:pt x="7611" y="1625"/>
                  </a:lnTo>
                  <a:lnTo>
                    <a:pt x="7624" y="1625"/>
                  </a:lnTo>
                  <a:lnTo>
                    <a:pt x="7624" y="1663"/>
                  </a:lnTo>
                  <a:lnTo>
                    <a:pt x="7543" y="1663"/>
                  </a:lnTo>
                  <a:lnTo>
                    <a:pt x="7543" y="1349"/>
                  </a:lnTo>
                  <a:lnTo>
                    <a:pt x="7235" y="1309"/>
                  </a:lnTo>
                  <a:lnTo>
                    <a:pt x="7235" y="920"/>
                  </a:lnTo>
                  <a:lnTo>
                    <a:pt x="7174" y="899"/>
                  </a:lnTo>
                  <a:lnTo>
                    <a:pt x="7174" y="436"/>
                  </a:lnTo>
                  <a:lnTo>
                    <a:pt x="7116" y="375"/>
                  </a:lnTo>
                  <a:lnTo>
                    <a:pt x="7116" y="148"/>
                  </a:lnTo>
                  <a:lnTo>
                    <a:pt x="6807" y="148"/>
                  </a:lnTo>
                  <a:lnTo>
                    <a:pt x="6768" y="198"/>
                  </a:lnTo>
                  <a:lnTo>
                    <a:pt x="6768" y="367"/>
                  </a:lnTo>
                  <a:lnTo>
                    <a:pt x="6718" y="425"/>
                  </a:lnTo>
                  <a:lnTo>
                    <a:pt x="6718" y="920"/>
                  </a:lnTo>
                  <a:lnTo>
                    <a:pt x="6683" y="920"/>
                  </a:lnTo>
                  <a:lnTo>
                    <a:pt x="6683" y="2589"/>
                  </a:lnTo>
                  <a:lnTo>
                    <a:pt x="6611" y="2510"/>
                  </a:lnTo>
                  <a:lnTo>
                    <a:pt x="6578" y="2510"/>
                  </a:lnTo>
                  <a:lnTo>
                    <a:pt x="6578" y="2438"/>
                  </a:lnTo>
                  <a:lnTo>
                    <a:pt x="6392" y="2438"/>
                  </a:lnTo>
                  <a:lnTo>
                    <a:pt x="6392" y="1758"/>
                  </a:lnTo>
                  <a:lnTo>
                    <a:pt x="6363" y="1758"/>
                  </a:lnTo>
                  <a:lnTo>
                    <a:pt x="6363" y="1449"/>
                  </a:lnTo>
                  <a:lnTo>
                    <a:pt x="6296" y="1422"/>
                  </a:lnTo>
                  <a:lnTo>
                    <a:pt x="6296" y="1356"/>
                  </a:lnTo>
                  <a:lnTo>
                    <a:pt x="6319" y="1356"/>
                  </a:lnTo>
                  <a:lnTo>
                    <a:pt x="6319" y="1284"/>
                  </a:lnTo>
                  <a:lnTo>
                    <a:pt x="6296" y="1284"/>
                  </a:lnTo>
                  <a:lnTo>
                    <a:pt x="6296" y="1248"/>
                  </a:lnTo>
                  <a:lnTo>
                    <a:pt x="6037" y="1248"/>
                  </a:lnTo>
                  <a:lnTo>
                    <a:pt x="6037" y="1277"/>
                  </a:lnTo>
                  <a:lnTo>
                    <a:pt x="6011" y="1277"/>
                  </a:lnTo>
                  <a:lnTo>
                    <a:pt x="6011" y="1356"/>
                  </a:lnTo>
                  <a:lnTo>
                    <a:pt x="6030" y="1356"/>
                  </a:lnTo>
                  <a:lnTo>
                    <a:pt x="6030" y="1425"/>
                  </a:lnTo>
                  <a:lnTo>
                    <a:pt x="5974" y="1438"/>
                  </a:lnTo>
                  <a:lnTo>
                    <a:pt x="5974" y="915"/>
                  </a:lnTo>
                  <a:lnTo>
                    <a:pt x="5895" y="817"/>
                  </a:lnTo>
                  <a:lnTo>
                    <a:pt x="5861" y="817"/>
                  </a:lnTo>
                  <a:lnTo>
                    <a:pt x="5861" y="605"/>
                  </a:lnTo>
                  <a:lnTo>
                    <a:pt x="5845" y="565"/>
                  </a:lnTo>
                  <a:lnTo>
                    <a:pt x="5808" y="565"/>
                  </a:lnTo>
                  <a:lnTo>
                    <a:pt x="5808" y="132"/>
                  </a:lnTo>
                  <a:lnTo>
                    <a:pt x="5474" y="0"/>
                  </a:lnTo>
                  <a:lnTo>
                    <a:pt x="5474" y="383"/>
                  </a:lnTo>
                  <a:lnTo>
                    <a:pt x="5152" y="413"/>
                  </a:lnTo>
                  <a:lnTo>
                    <a:pt x="5152" y="2206"/>
                  </a:lnTo>
                  <a:lnTo>
                    <a:pt x="5070" y="2279"/>
                  </a:lnTo>
                  <a:lnTo>
                    <a:pt x="5070" y="2026"/>
                  </a:lnTo>
                  <a:lnTo>
                    <a:pt x="5046" y="2026"/>
                  </a:lnTo>
                  <a:lnTo>
                    <a:pt x="5046" y="1865"/>
                  </a:lnTo>
                  <a:lnTo>
                    <a:pt x="5030" y="1865"/>
                  </a:lnTo>
                  <a:lnTo>
                    <a:pt x="5030" y="2005"/>
                  </a:lnTo>
                  <a:lnTo>
                    <a:pt x="4962" y="2005"/>
                  </a:lnTo>
                  <a:lnTo>
                    <a:pt x="4911" y="2059"/>
                  </a:lnTo>
                  <a:lnTo>
                    <a:pt x="4909" y="786"/>
                  </a:lnTo>
                  <a:lnTo>
                    <a:pt x="4883" y="786"/>
                  </a:lnTo>
                  <a:lnTo>
                    <a:pt x="4883" y="730"/>
                  </a:lnTo>
                  <a:lnTo>
                    <a:pt x="4699" y="730"/>
                  </a:lnTo>
                  <a:lnTo>
                    <a:pt x="4668" y="672"/>
                  </a:lnTo>
                  <a:lnTo>
                    <a:pt x="4642" y="672"/>
                  </a:lnTo>
                  <a:lnTo>
                    <a:pt x="4642" y="738"/>
                  </a:lnTo>
                  <a:lnTo>
                    <a:pt x="4528" y="738"/>
                  </a:lnTo>
                  <a:lnTo>
                    <a:pt x="4493" y="672"/>
                  </a:lnTo>
                  <a:lnTo>
                    <a:pt x="4462" y="672"/>
                  </a:lnTo>
                  <a:lnTo>
                    <a:pt x="4462" y="735"/>
                  </a:lnTo>
                  <a:lnTo>
                    <a:pt x="4427" y="735"/>
                  </a:lnTo>
                  <a:lnTo>
                    <a:pt x="4356" y="607"/>
                  </a:lnTo>
                  <a:lnTo>
                    <a:pt x="4155" y="607"/>
                  </a:lnTo>
                  <a:lnTo>
                    <a:pt x="4086" y="745"/>
                  </a:lnTo>
                  <a:lnTo>
                    <a:pt x="4054" y="770"/>
                  </a:lnTo>
                  <a:lnTo>
                    <a:pt x="4054" y="1589"/>
                  </a:lnTo>
                  <a:lnTo>
                    <a:pt x="3956" y="1552"/>
                  </a:lnTo>
                  <a:lnTo>
                    <a:pt x="3851" y="1587"/>
                  </a:lnTo>
                  <a:lnTo>
                    <a:pt x="3851" y="1764"/>
                  </a:lnTo>
                  <a:lnTo>
                    <a:pt x="3734" y="1825"/>
                  </a:lnTo>
                  <a:lnTo>
                    <a:pt x="3734" y="1875"/>
                  </a:lnTo>
                  <a:lnTo>
                    <a:pt x="3716" y="1875"/>
                  </a:lnTo>
                  <a:lnTo>
                    <a:pt x="3716" y="1319"/>
                  </a:lnTo>
                  <a:lnTo>
                    <a:pt x="3592" y="1319"/>
                  </a:lnTo>
                  <a:lnTo>
                    <a:pt x="3592" y="1214"/>
                  </a:lnTo>
                  <a:lnTo>
                    <a:pt x="3478" y="1214"/>
                  </a:lnTo>
                  <a:lnTo>
                    <a:pt x="3478" y="1150"/>
                  </a:lnTo>
                  <a:lnTo>
                    <a:pt x="3305" y="1150"/>
                  </a:lnTo>
                  <a:lnTo>
                    <a:pt x="3305" y="1013"/>
                  </a:lnTo>
                  <a:lnTo>
                    <a:pt x="3282" y="1013"/>
                  </a:lnTo>
                  <a:lnTo>
                    <a:pt x="3282" y="1880"/>
                  </a:lnTo>
                  <a:lnTo>
                    <a:pt x="3020" y="1870"/>
                  </a:lnTo>
                  <a:lnTo>
                    <a:pt x="3020" y="2258"/>
                  </a:lnTo>
                  <a:lnTo>
                    <a:pt x="2947" y="2258"/>
                  </a:lnTo>
                  <a:lnTo>
                    <a:pt x="2947" y="2967"/>
                  </a:lnTo>
                  <a:lnTo>
                    <a:pt x="2824" y="2967"/>
                  </a:lnTo>
                  <a:lnTo>
                    <a:pt x="2824" y="2443"/>
                  </a:lnTo>
                  <a:lnTo>
                    <a:pt x="2782" y="2379"/>
                  </a:lnTo>
                  <a:lnTo>
                    <a:pt x="2648" y="2379"/>
                  </a:lnTo>
                  <a:lnTo>
                    <a:pt x="2648" y="2043"/>
                  </a:lnTo>
                  <a:lnTo>
                    <a:pt x="2605" y="1949"/>
                  </a:lnTo>
                  <a:lnTo>
                    <a:pt x="2576" y="1949"/>
                  </a:lnTo>
                  <a:lnTo>
                    <a:pt x="2576" y="1160"/>
                  </a:lnTo>
                  <a:lnTo>
                    <a:pt x="2520" y="1129"/>
                  </a:lnTo>
                  <a:lnTo>
                    <a:pt x="2520" y="1066"/>
                  </a:lnTo>
                  <a:lnTo>
                    <a:pt x="2498" y="1057"/>
                  </a:lnTo>
                  <a:lnTo>
                    <a:pt x="2498" y="893"/>
                  </a:lnTo>
                  <a:lnTo>
                    <a:pt x="2481" y="896"/>
                  </a:lnTo>
                  <a:lnTo>
                    <a:pt x="2481" y="1050"/>
                  </a:lnTo>
                  <a:lnTo>
                    <a:pt x="2263" y="957"/>
                  </a:lnTo>
                  <a:lnTo>
                    <a:pt x="1955" y="987"/>
                  </a:lnTo>
                  <a:lnTo>
                    <a:pt x="1955" y="1560"/>
                  </a:lnTo>
                  <a:lnTo>
                    <a:pt x="1749" y="1560"/>
                  </a:lnTo>
                  <a:lnTo>
                    <a:pt x="1749" y="3012"/>
                  </a:lnTo>
                  <a:lnTo>
                    <a:pt x="1724" y="3012"/>
                  </a:lnTo>
                  <a:lnTo>
                    <a:pt x="1724" y="3099"/>
                  </a:lnTo>
                  <a:lnTo>
                    <a:pt x="1674" y="3099"/>
                  </a:lnTo>
                  <a:lnTo>
                    <a:pt x="1674" y="3176"/>
                  </a:lnTo>
                  <a:lnTo>
                    <a:pt x="1320" y="3176"/>
                  </a:lnTo>
                  <a:lnTo>
                    <a:pt x="1320" y="3288"/>
                  </a:lnTo>
                  <a:lnTo>
                    <a:pt x="1033" y="3288"/>
                  </a:lnTo>
                  <a:lnTo>
                    <a:pt x="911" y="3166"/>
                  </a:lnTo>
                  <a:lnTo>
                    <a:pt x="8" y="3166"/>
                  </a:lnTo>
                  <a:lnTo>
                    <a:pt x="0" y="3350"/>
                  </a:lnTo>
                  <a:lnTo>
                    <a:pt x="11456" y="3350"/>
                  </a:lnTo>
                  <a:lnTo>
                    <a:pt x="11456" y="2739"/>
                  </a:lnTo>
                  <a:lnTo>
                    <a:pt x="10978" y="27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9599613" y="5895990"/>
              <a:ext cx="2592387" cy="1010668"/>
            </a:xfrm>
            <a:custGeom>
              <a:avLst/>
              <a:gdLst>
                <a:gd name="T0" fmla="*/ 2147483646 w 11456"/>
                <a:gd name="T1" fmla="*/ 2147483646 h 3350"/>
                <a:gd name="T2" fmla="*/ 2147483646 w 11456"/>
                <a:gd name="T3" fmla="*/ 2147483646 h 3350"/>
                <a:gd name="T4" fmla="*/ 2147483646 w 11456"/>
                <a:gd name="T5" fmla="*/ 2147483646 h 3350"/>
                <a:gd name="T6" fmla="*/ 2147483646 w 11456"/>
                <a:gd name="T7" fmla="*/ 2147483646 h 3350"/>
                <a:gd name="T8" fmla="*/ 2147483646 w 11456"/>
                <a:gd name="T9" fmla="*/ 2147483646 h 3350"/>
                <a:gd name="T10" fmla="*/ 2147483646 w 11456"/>
                <a:gd name="T11" fmla="*/ 2147483646 h 3350"/>
                <a:gd name="T12" fmla="*/ 2147483646 w 11456"/>
                <a:gd name="T13" fmla="*/ 2147483646 h 3350"/>
                <a:gd name="T14" fmla="*/ 2147483646 w 11456"/>
                <a:gd name="T15" fmla="*/ 2147483646 h 3350"/>
                <a:gd name="T16" fmla="*/ 2147483646 w 11456"/>
                <a:gd name="T17" fmla="*/ 2147483646 h 3350"/>
                <a:gd name="T18" fmla="*/ 2147483646 w 11456"/>
                <a:gd name="T19" fmla="*/ 2147483646 h 3350"/>
                <a:gd name="T20" fmla="*/ 2147483646 w 11456"/>
                <a:gd name="T21" fmla="*/ 2147483646 h 3350"/>
                <a:gd name="T22" fmla="*/ 2147483646 w 11456"/>
                <a:gd name="T23" fmla="*/ 2147483646 h 3350"/>
                <a:gd name="T24" fmla="*/ 2147483646 w 11456"/>
                <a:gd name="T25" fmla="*/ 2147483646 h 3350"/>
                <a:gd name="T26" fmla="*/ 2147483646 w 11456"/>
                <a:gd name="T27" fmla="*/ 2147483646 h 3350"/>
                <a:gd name="T28" fmla="*/ 2147483646 w 11456"/>
                <a:gd name="T29" fmla="*/ 2147483646 h 3350"/>
                <a:gd name="T30" fmla="*/ 2147483646 w 11456"/>
                <a:gd name="T31" fmla="*/ 2147483646 h 3350"/>
                <a:gd name="T32" fmla="*/ 2147483646 w 11456"/>
                <a:gd name="T33" fmla="*/ 2147483646 h 3350"/>
                <a:gd name="T34" fmla="*/ 2147483646 w 11456"/>
                <a:gd name="T35" fmla="*/ 2147483646 h 3350"/>
                <a:gd name="T36" fmla="*/ 2147483646 w 11456"/>
                <a:gd name="T37" fmla="*/ 2147483646 h 3350"/>
                <a:gd name="T38" fmla="*/ 2147483646 w 11456"/>
                <a:gd name="T39" fmla="*/ 2147483646 h 3350"/>
                <a:gd name="T40" fmla="*/ 2147483646 w 11456"/>
                <a:gd name="T41" fmla="*/ 2147483646 h 3350"/>
                <a:gd name="T42" fmla="*/ 2147483646 w 11456"/>
                <a:gd name="T43" fmla="*/ 2147483646 h 3350"/>
                <a:gd name="T44" fmla="*/ 2147483646 w 11456"/>
                <a:gd name="T45" fmla="*/ 2147483646 h 3350"/>
                <a:gd name="T46" fmla="*/ 2147483646 w 11456"/>
                <a:gd name="T47" fmla="*/ 2147483646 h 3350"/>
                <a:gd name="T48" fmla="*/ 2147483646 w 11456"/>
                <a:gd name="T49" fmla="*/ 2147483646 h 3350"/>
                <a:gd name="T50" fmla="*/ 2147483646 w 11456"/>
                <a:gd name="T51" fmla="*/ 2147483646 h 3350"/>
                <a:gd name="T52" fmla="*/ 2147483646 w 11456"/>
                <a:gd name="T53" fmla="*/ 1715567819 h 3350"/>
                <a:gd name="T54" fmla="*/ 2147483646 w 11456"/>
                <a:gd name="T55" fmla="*/ 1678953458 h 3350"/>
                <a:gd name="T56" fmla="*/ 2147483646 w 11456"/>
                <a:gd name="T57" fmla="*/ 2147483646 h 3350"/>
                <a:gd name="T58" fmla="*/ 2147483646 w 11456"/>
                <a:gd name="T59" fmla="*/ 2147483646 h 3350"/>
                <a:gd name="T60" fmla="*/ 2147483646 w 11456"/>
                <a:gd name="T61" fmla="*/ 2147483646 h 3350"/>
                <a:gd name="T62" fmla="*/ 2147483646 w 11456"/>
                <a:gd name="T63" fmla="*/ 2147483646 h 3350"/>
                <a:gd name="T64" fmla="*/ 2147483646 w 11456"/>
                <a:gd name="T65" fmla="*/ 2147483646 h 3350"/>
                <a:gd name="T66" fmla="*/ 2147483646 w 11456"/>
                <a:gd name="T67" fmla="*/ 2147483646 h 3350"/>
                <a:gd name="T68" fmla="*/ 2147483646 w 11456"/>
                <a:gd name="T69" fmla="*/ 2147483646 h 3350"/>
                <a:gd name="T70" fmla="*/ 2147483646 w 11456"/>
                <a:gd name="T71" fmla="*/ 0 h 3350"/>
                <a:gd name="T72" fmla="*/ 2147483646 w 11456"/>
                <a:gd name="T73" fmla="*/ 2147483646 h 3350"/>
                <a:gd name="T74" fmla="*/ 2147483646 w 11456"/>
                <a:gd name="T75" fmla="*/ 2147483646 h 3350"/>
                <a:gd name="T76" fmla="*/ 2147483646 w 11456"/>
                <a:gd name="T77" fmla="*/ 2147483646 h 3350"/>
                <a:gd name="T78" fmla="*/ 2147483646 w 11456"/>
                <a:gd name="T79" fmla="*/ 2147483646 h 3350"/>
                <a:gd name="T80" fmla="*/ 2147483646 w 11456"/>
                <a:gd name="T81" fmla="*/ 2147483646 h 3350"/>
                <a:gd name="T82" fmla="*/ 2147483646 w 11456"/>
                <a:gd name="T83" fmla="*/ 2147483646 h 3350"/>
                <a:gd name="T84" fmla="*/ 2147483646 w 11456"/>
                <a:gd name="T85" fmla="*/ 2147483646 h 3350"/>
                <a:gd name="T86" fmla="*/ 2147483646 w 11456"/>
                <a:gd name="T87" fmla="*/ 2147483646 h 3350"/>
                <a:gd name="T88" fmla="*/ 2147483646 w 11456"/>
                <a:gd name="T89" fmla="*/ 2147483646 h 3350"/>
                <a:gd name="T90" fmla="*/ 2147483646 w 11456"/>
                <a:gd name="T91" fmla="*/ 2147483646 h 3350"/>
                <a:gd name="T92" fmla="*/ 2147483646 w 11456"/>
                <a:gd name="T93" fmla="*/ 2147483646 h 3350"/>
                <a:gd name="T94" fmla="*/ 2147483646 w 11456"/>
                <a:gd name="T95" fmla="*/ 2147483646 h 3350"/>
                <a:gd name="T96" fmla="*/ 2147483646 w 11456"/>
                <a:gd name="T97" fmla="*/ 2147483646 h 3350"/>
                <a:gd name="T98" fmla="*/ 2147483646 w 11456"/>
                <a:gd name="T99" fmla="*/ 2147483646 h 3350"/>
                <a:gd name="T100" fmla="*/ 2147483646 w 11456"/>
                <a:gd name="T101" fmla="*/ 2147483646 h 3350"/>
                <a:gd name="T102" fmla="*/ 2147483646 w 11456"/>
                <a:gd name="T103" fmla="*/ 2147483646 h 3350"/>
                <a:gd name="T104" fmla="*/ 2147483646 w 11456"/>
                <a:gd name="T105" fmla="*/ 2147483646 h 3350"/>
                <a:gd name="T106" fmla="*/ 2147483646 w 11456"/>
                <a:gd name="T107" fmla="*/ 2147483646 h 3350"/>
                <a:gd name="T108" fmla="*/ 0 w 11456"/>
                <a:gd name="T109" fmla="*/ 2147483646 h 33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456" h="3350">
                  <a:moveTo>
                    <a:pt x="10978" y="2739"/>
                  </a:moveTo>
                  <a:lnTo>
                    <a:pt x="10948" y="2716"/>
                  </a:lnTo>
                  <a:lnTo>
                    <a:pt x="10877" y="2771"/>
                  </a:lnTo>
                  <a:lnTo>
                    <a:pt x="10721" y="2771"/>
                  </a:lnTo>
                  <a:lnTo>
                    <a:pt x="10689" y="2750"/>
                  </a:lnTo>
                  <a:lnTo>
                    <a:pt x="10637" y="2782"/>
                  </a:lnTo>
                  <a:lnTo>
                    <a:pt x="10637" y="2720"/>
                  </a:lnTo>
                  <a:lnTo>
                    <a:pt x="10604" y="2711"/>
                  </a:lnTo>
                  <a:lnTo>
                    <a:pt x="10604" y="2454"/>
                  </a:lnTo>
                  <a:lnTo>
                    <a:pt x="10626" y="2454"/>
                  </a:lnTo>
                  <a:lnTo>
                    <a:pt x="10626" y="2438"/>
                  </a:lnTo>
                  <a:lnTo>
                    <a:pt x="10604" y="2438"/>
                  </a:lnTo>
                  <a:lnTo>
                    <a:pt x="10604" y="2324"/>
                  </a:lnTo>
                  <a:lnTo>
                    <a:pt x="10552" y="2290"/>
                  </a:lnTo>
                  <a:lnTo>
                    <a:pt x="10552" y="2255"/>
                  </a:lnTo>
                  <a:lnTo>
                    <a:pt x="10546" y="2244"/>
                  </a:lnTo>
                  <a:lnTo>
                    <a:pt x="10539" y="2234"/>
                  </a:lnTo>
                  <a:lnTo>
                    <a:pt x="10530" y="2222"/>
                  </a:lnTo>
                  <a:lnTo>
                    <a:pt x="10519" y="2210"/>
                  </a:lnTo>
                  <a:lnTo>
                    <a:pt x="10508" y="2198"/>
                  </a:lnTo>
                  <a:lnTo>
                    <a:pt x="10502" y="2193"/>
                  </a:lnTo>
                  <a:lnTo>
                    <a:pt x="10497" y="2191"/>
                  </a:lnTo>
                  <a:lnTo>
                    <a:pt x="10490" y="2188"/>
                  </a:lnTo>
                  <a:lnTo>
                    <a:pt x="10485" y="2187"/>
                  </a:lnTo>
                  <a:lnTo>
                    <a:pt x="10479" y="2188"/>
                  </a:lnTo>
                  <a:lnTo>
                    <a:pt x="10474" y="2191"/>
                  </a:lnTo>
                  <a:lnTo>
                    <a:pt x="10469" y="2193"/>
                  </a:lnTo>
                  <a:lnTo>
                    <a:pt x="10464" y="2198"/>
                  </a:lnTo>
                  <a:lnTo>
                    <a:pt x="10453" y="2210"/>
                  </a:lnTo>
                  <a:lnTo>
                    <a:pt x="10444" y="2222"/>
                  </a:lnTo>
                  <a:lnTo>
                    <a:pt x="10436" y="2234"/>
                  </a:lnTo>
                  <a:lnTo>
                    <a:pt x="10430" y="2244"/>
                  </a:lnTo>
                  <a:lnTo>
                    <a:pt x="10425" y="2255"/>
                  </a:lnTo>
                  <a:lnTo>
                    <a:pt x="10425" y="2293"/>
                  </a:lnTo>
                  <a:lnTo>
                    <a:pt x="10371" y="2325"/>
                  </a:lnTo>
                  <a:lnTo>
                    <a:pt x="10371" y="2446"/>
                  </a:lnTo>
                  <a:lnTo>
                    <a:pt x="10354" y="2446"/>
                  </a:lnTo>
                  <a:lnTo>
                    <a:pt x="10354" y="2463"/>
                  </a:lnTo>
                  <a:lnTo>
                    <a:pt x="10373" y="2463"/>
                  </a:lnTo>
                  <a:lnTo>
                    <a:pt x="10373" y="2578"/>
                  </a:lnTo>
                  <a:lnTo>
                    <a:pt x="10272" y="2634"/>
                  </a:lnTo>
                  <a:lnTo>
                    <a:pt x="10272" y="2782"/>
                  </a:lnTo>
                  <a:lnTo>
                    <a:pt x="10258" y="2782"/>
                  </a:lnTo>
                  <a:lnTo>
                    <a:pt x="10249" y="2782"/>
                  </a:lnTo>
                  <a:lnTo>
                    <a:pt x="10240" y="2781"/>
                  </a:lnTo>
                  <a:lnTo>
                    <a:pt x="10230" y="2779"/>
                  </a:lnTo>
                  <a:lnTo>
                    <a:pt x="10216" y="2779"/>
                  </a:lnTo>
                  <a:lnTo>
                    <a:pt x="10210" y="2779"/>
                  </a:lnTo>
                  <a:lnTo>
                    <a:pt x="10204" y="2781"/>
                  </a:lnTo>
                  <a:lnTo>
                    <a:pt x="10199" y="2784"/>
                  </a:lnTo>
                  <a:lnTo>
                    <a:pt x="10195" y="2787"/>
                  </a:lnTo>
                  <a:lnTo>
                    <a:pt x="10189" y="2794"/>
                  </a:lnTo>
                  <a:lnTo>
                    <a:pt x="10185" y="2795"/>
                  </a:lnTo>
                  <a:lnTo>
                    <a:pt x="10182" y="2795"/>
                  </a:lnTo>
                  <a:lnTo>
                    <a:pt x="10175" y="2795"/>
                  </a:lnTo>
                  <a:lnTo>
                    <a:pt x="10168" y="2796"/>
                  </a:lnTo>
                  <a:lnTo>
                    <a:pt x="10148" y="2801"/>
                  </a:lnTo>
                  <a:lnTo>
                    <a:pt x="10123" y="2809"/>
                  </a:lnTo>
                  <a:lnTo>
                    <a:pt x="10123" y="2743"/>
                  </a:lnTo>
                  <a:lnTo>
                    <a:pt x="10002" y="2743"/>
                  </a:lnTo>
                  <a:lnTo>
                    <a:pt x="9826" y="2625"/>
                  </a:lnTo>
                  <a:lnTo>
                    <a:pt x="9682" y="2769"/>
                  </a:lnTo>
                  <a:lnTo>
                    <a:pt x="9682" y="2903"/>
                  </a:lnTo>
                  <a:lnTo>
                    <a:pt x="9528" y="2903"/>
                  </a:lnTo>
                  <a:lnTo>
                    <a:pt x="9528" y="2711"/>
                  </a:lnTo>
                  <a:lnTo>
                    <a:pt x="9488" y="2655"/>
                  </a:lnTo>
                  <a:lnTo>
                    <a:pt x="9119" y="2655"/>
                  </a:lnTo>
                  <a:lnTo>
                    <a:pt x="9119" y="2898"/>
                  </a:lnTo>
                  <a:lnTo>
                    <a:pt x="9033" y="2890"/>
                  </a:lnTo>
                  <a:lnTo>
                    <a:pt x="9033" y="2484"/>
                  </a:lnTo>
                  <a:lnTo>
                    <a:pt x="8857" y="2472"/>
                  </a:lnTo>
                  <a:lnTo>
                    <a:pt x="8857" y="2272"/>
                  </a:lnTo>
                  <a:lnTo>
                    <a:pt x="8769" y="2272"/>
                  </a:lnTo>
                  <a:lnTo>
                    <a:pt x="8762" y="1962"/>
                  </a:lnTo>
                  <a:lnTo>
                    <a:pt x="8533" y="1962"/>
                  </a:lnTo>
                  <a:lnTo>
                    <a:pt x="8134" y="2055"/>
                  </a:lnTo>
                  <a:lnTo>
                    <a:pt x="8134" y="2716"/>
                  </a:lnTo>
                  <a:lnTo>
                    <a:pt x="8076" y="2716"/>
                  </a:lnTo>
                  <a:lnTo>
                    <a:pt x="8076" y="2666"/>
                  </a:lnTo>
                  <a:lnTo>
                    <a:pt x="7958" y="2666"/>
                  </a:lnTo>
                  <a:lnTo>
                    <a:pt x="7958" y="1655"/>
                  </a:lnTo>
                  <a:lnTo>
                    <a:pt x="7916" y="1655"/>
                  </a:lnTo>
                  <a:lnTo>
                    <a:pt x="7916" y="1684"/>
                  </a:lnTo>
                  <a:lnTo>
                    <a:pt x="7717" y="1663"/>
                  </a:lnTo>
                  <a:lnTo>
                    <a:pt x="7717" y="1632"/>
                  </a:lnTo>
                  <a:lnTo>
                    <a:pt x="7674" y="1632"/>
                  </a:lnTo>
                  <a:lnTo>
                    <a:pt x="7674" y="1664"/>
                  </a:lnTo>
                  <a:lnTo>
                    <a:pt x="7646" y="1664"/>
                  </a:lnTo>
                  <a:lnTo>
                    <a:pt x="7646" y="1625"/>
                  </a:lnTo>
                  <a:lnTo>
                    <a:pt x="7664" y="1625"/>
                  </a:lnTo>
                  <a:lnTo>
                    <a:pt x="7651" y="1539"/>
                  </a:lnTo>
                  <a:lnTo>
                    <a:pt x="7632" y="1539"/>
                  </a:lnTo>
                  <a:lnTo>
                    <a:pt x="7611" y="1625"/>
                  </a:lnTo>
                  <a:lnTo>
                    <a:pt x="7624" y="1625"/>
                  </a:lnTo>
                  <a:lnTo>
                    <a:pt x="7624" y="1663"/>
                  </a:lnTo>
                  <a:lnTo>
                    <a:pt x="7543" y="1663"/>
                  </a:lnTo>
                  <a:lnTo>
                    <a:pt x="7543" y="1349"/>
                  </a:lnTo>
                  <a:lnTo>
                    <a:pt x="7235" y="1309"/>
                  </a:lnTo>
                  <a:lnTo>
                    <a:pt x="7235" y="920"/>
                  </a:lnTo>
                  <a:lnTo>
                    <a:pt x="7174" y="899"/>
                  </a:lnTo>
                  <a:lnTo>
                    <a:pt x="7174" y="436"/>
                  </a:lnTo>
                  <a:lnTo>
                    <a:pt x="7116" y="375"/>
                  </a:lnTo>
                  <a:lnTo>
                    <a:pt x="7116" y="148"/>
                  </a:lnTo>
                  <a:lnTo>
                    <a:pt x="6807" y="148"/>
                  </a:lnTo>
                  <a:lnTo>
                    <a:pt x="6768" y="198"/>
                  </a:lnTo>
                  <a:lnTo>
                    <a:pt x="6768" y="367"/>
                  </a:lnTo>
                  <a:lnTo>
                    <a:pt x="6718" y="425"/>
                  </a:lnTo>
                  <a:lnTo>
                    <a:pt x="6718" y="920"/>
                  </a:lnTo>
                  <a:lnTo>
                    <a:pt x="6683" y="920"/>
                  </a:lnTo>
                  <a:lnTo>
                    <a:pt x="6683" y="2589"/>
                  </a:lnTo>
                  <a:lnTo>
                    <a:pt x="6611" y="2510"/>
                  </a:lnTo>
                  <a:lnTo>
                    <a:pt x="6578" y="2510"/>
                  </a:lnTo>
                  <a:lnTo>
                    <a:pt x="6578" y="2438"/>
                  </a:lnTo>
                  <a:lnTo>
                    <a:pt x="6392" y="2438"/>
                  </a:lnTo>
                  <a:lnTo>
                    <a:pt x="6392" y="1758"/>
                  </a:lnTo>
                  <a:lnTo>
                    <a:pt x="6363" y="1758"/>
                  </a:lnTo>
                  <a:lnTo>
                    <a:pt x="6363" y="1449"/>
                  </a:lnTo>
                  <a:lnTo>
                    <a:pt x="6296" y="1422"/>
                  </a:lnTo>
                  <a:lnTo>
                    <a:pt x="6296" y="1356"/>
                  </a:lnTo>
                  <a:lnTo>
                    <a:pt x="6319" y="1356"/>
                  </a:lnTo>
                  <a:lnTo>
                    <a:pt x="6319" y="1284"/>
                  </a:lnTo>
                  <a:lnTo>
                    <a:pt x="6296" y="1284"/>
                  </a:lnTo>
                  <a:lnTo>
                    <a:pt x="6296" y="1248"/>
                  </a:lnTo>
                  <a:lnTo>
                    <a:pt x="6037" y="1248"/>
                  </a:lnTo>
                  <a:lnTo>
                    <a:pt x="6037" y="1277"/>
                  </a:lnTo>
                  <a:lnTo>
                    <a:pt x="6011" y="1277"/>
                  </a:lnTo>
                  <a:lnTo>
                    <a:pt x="6011" y="1356"/>
                  </a:lnTo>
                  <a:lnTo>
                    <a:pt x="6030" y="1356"/>
                  </a:lnTo>
                  <a:lnTo>
                    <a:pt x="6030" y="1425"/>
                  </a:lnTo>
                  <a:lnTo>
                    <a:pt x="5974" y="1438"/>
                  </a:lnTo>
                  <a:lnTo>
                    <a:pt x="5974" y="915"/>
                  </a:lnTo>
                  <a:lnTo>
                    <a:pt x="5895" y="817"/>
                  </a:lnTo>
                  <a:lnTo>
                    <a:pt x="5861" y="817"/>
                  </a:lnTo>
                  <a:lnTo>
                    <a:pt x="5861" y="605"/>
                  </a:lnTo>
                  <a:lnTo>
                    <a:pt x="5845" y="565"/>
                  </a:lnTo>
                  <a:lnTo>
                    <a:pt x="5808" y="565"/>
                  </a:lnTo>
                  <a:lnTo>
                    <a:pt x="5808" y="132"/>
                  </a:lnTo>
                  <a:lnTo>
                    <a:pt x="5474" y="0"/>
                  </a:lnTo>
                  <a:lnTo>
                    <a:pt x="5474" y="383"/>
                  </a:lnTo>
                  <a:lnTo>
                    <a:pt x="5152" y="413"/>
                  </a:lnTo>
                  <a:lnTo>
                    <a:pt x="5152" y="2206"/>
                  </a:lnTo>
                  <a:lnTo>
                    <a:pt x="5070" y="2279"/>
                  </a:lnTo>
                  <a:lnTo>
                    <a:pt x="5070" y="2026"/>
                  </a:lnTo>
                  <a:lnTo>
                    <a:pt x="5046" y="2026"/>
                  </a:lnTo>
                  <a:lnTo>
                    <a:pt x="5046" y="1865"/>
                  </a:lnTo>
                  <a:lnTo>
                    <a:pt x="5030" y="1865"/>
                  </a:lnTo>
                  <a:lnTo>
                    <a:pt x="5030" y="2005"/>
                  </a:lnTo>
                  <a:lnTo>
                    <a:pt x="4962" y="2005"/>
                  </a:lnTo>
                  <a:lnTo>
                    <a:pt x="4911" y="2059"/>
                  </a:lnTo>
                  <a:lnTo>
                    <a:pt x="4909" y="786"/>
                  </a:lnTo>
                  <a:lnTo>
                    <a:pt x="4883" y="786"/>
                  </a:lnTo>
                  <a:lnTo>
                    <a:pt x="4883" y="730"/>
                  </a:lnTo>
                  <a:lnTo>
                    <a:pt x="4699" y="730"/>
                  </a:lnTo>
                  <a:lnTo>
                    <a:pt x="4668" y="672"/>
                  </a:lnTo>
                  <a:lnTo>
                    <a:pt x="4642" y="672"/>
                  </a:lnTo>
                  <a:lnTo>
                    <a:pt x="4642" y="738"/>
                  </a:lnTo>
                  <a:lnTo>
                    <a:pt x="4528" y="738"/>
                  </a:lnTo>
                  <a:lnTo>
                    <a:pt x="4493" y="672"/>
                  </a:lnTo>
                  <a:lnTo>
                    <a:pt x="4462" y="672"/>
                  </a:lnTo>
                  <a:lnTo>
                    <a:pt x="4462" y="735"/>
                  </a:lnTo>
                  <a:lnTo>
                    <a:pt x="4427" y="735"/>
                  </a:lnTo>
                  <a:lnTo>
                    <a:pt x="4356" y="607"/>
                  </a:lnTo>
                  <a:lnTo>
                    <a:pt x="4155" y="607"/>
                  </a:lnTo>
                  <a:lnTo>
                    <a:pt x="4086" y="745"/>
                  </a:lnTo>
                  <a:lnTo>
                    <a:pt x="4054" y="770"/>
                  </a:lnTo>
                  <a:lnTo>
                    <a:pt x="4054" y="1589"/>
                  </a:lnTo>
                  <a:lnTo>
                    <a:pt x="3956" y="1552"/>
                  </a:lnTo>
                  <a:lnTo>
                    <a:pt x="3851" y="1587"/>
                  </a:lnTo>
                  <a:lnTo>
                    <a:pt x="3851" y="1764"/>
                  </a:lnTo>
                  <a:lnTo>
                    <a:pt x="3734" y="1825"/>
                  </a:lnTo>
                  <a:lnTo>
                    <a:pt x="3734" y="1875"/>
                  </a:lnTo>
                  <a:lnTo>
                    <a:pt x="3716" y="1875"/>
                  </a:lnTo>
                  <a:lnTo>
                    <a:pt x="3716" y="1319"/>
                  </a:lnTo>
                  <a:lnTo>
                    <a:pt x="3592" y="1319"/>
                  </a:lnTo>
                  <a:lnTo>
                    <a:pt x="3592" y="1214"/>
                  </a:lnTo>
                  <a:lnTo>
                    <a:pt x="3478" y="1214"/>
                  </a:lnTo>
                  <a:lnTo>
                    <a:pt x="3478" y="1150"/>
                  </a:lnTo>
                  <a:lnTo>
                    <a:pt x="3305" y="1150"/>
                  </a:lnTo>
                  <a:lnTo>
                    <a:pt x="3305" y="1013"/>
                  </a:lnTo>
                  <a:lnTo>
                    <a:pt x="3282" y="1013"/>
                  </a:lnTo>
                  <a:lnTo>
                    <a:pt x="3282" y="1880"/>
                  </a:lnTo>
                  <a:lnTo>
                    <a:pt x="3020" y="1870"/>
                  </a:lnTo>
                  <a:lnTo>
                    <a:pt x="3020" y="2258"/>
                  </a:lnTo>
                  <a:lnTo>
                    <a:pt x="2947" y="2258"/>
                  </a:lnTo>
                  <a:lnTo>
                    <a:pt x="2947" y="2967"/>
                  </a:lnTo>
                  <a:lnTo>
                    <a:pt x="2824" y="2967"/>
                  </a:lnTo>
                  <a:lnTo>
                    <a:pt x="2824" y="2443"/>
                  </a:lnTo>
                  <a:lnTo>
                    <a:pt x="2782" y="2379"/>
                  </a:lnTo>
                  <a:lnTo>
                    <a:pt x="2648" y="2379"/>
                  </a:lnTo>
                  <a:lnTo>
                    <a:pt x="2648" y="2043"/>
                  </a:lnTo>
                  <a:lnTo>
                    <a:pt x="2605" y="1949"/>
                  </a:lnTo>
                  <a:lnTo>
                    <a:pt x="2576" y="1949"/>
                  </a:lnTo>
                  <a:lnTo>
                    <a:pt x="2576" y="1160"/>
                  </a:lnTo>
                  <a:lnTo>
                    <a:pt x="2520" y="1129"/>
                  </a:lnTo>
                  <a:lnTo>
                    <a:pt x="2520" y="1066"/>
                  </a:lnTo>
                  <a:lnTo>
                    <a:pt x="2498" y="1057"/>
                  </a:lnTo>
                  <a:lnTo>
                    <a:pt x="2498" y="893"/>
                  </a:lnTo>
                  <a:lnTo>
                    <a:pt x="2481" y="896"/>
                  </a:lnTo>
                  <a:lnTo>
                    <a:pt x="2481" y="1050"/>
                  </a:lnTo>
                  <a:lnTo>
                    <a:pt x="2263" y="957"/>
                  </a:lnTo>
                  <a:lnTo>
                    <a:pt x="1955" y="987"/>
                  </a:lnTo>
                  <a:lnTo>
                    <a:pt x="1955" y="1560"/>
                  </a:lnTo>
                  <a:lnTo>
                    <a:pt x="1749" y="1560"/>
                  </a:lnTo>
                  <a:lnTo>
                    <a:pt x="1749" y="3012"/>
                  </a:lnTo>
                  <a:lnTo>
                    <a:pt x="1724" y="3012"/>
                  </a:lnTo>
                  <a:lnTo>
                    <a:pt x="1724" y="3099"/>
                  </a:lnTo>
                  <a:lnTo>
                    <a:pt x="1674" y="3099"/>
                  </a:lnTo>
                  <a:lnTo>
                    <a:pt x="1674" y="3176"/>
                  </a:lnTo>
                  <a:lnTo>
                    <a:pt x="1320" y="3176"/>
                  </a:lnTo>
                  <a:lnTo>
                    <a:pt x="1320" y="3288"/>
                  </a:lnTo>
                  <a:lnTo>
                    <a:pt x="1033" y="3288"/>
                  </a:lnTo>
                  <a:lnTo>
                    <a:pt x="911" y="3166"/>
                  </a:lnTo>
                  <a:lnTo>
                    <a:pt x="8" y="3166"/>
                  </a:lnTo>
                  <a:lnTo>
                    <a:pt x="0" y="3350"/>
                  </a:lnTo>
                  <a:lnTo>
                    <a:pt x="11456" y="3350"/>
                  </a:lnTo>
                  <a:lnTo>
                    <a:pt x="11456" y="2739"/>
                  </a:lnTo>
                  <a:lnTo>
                    <a:pt x="10978" y="27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" name="KSO_Shape"/>
            <p:cNvSpPr/>
            <p:nvPr/>
          </p:nvSpPr>
          <p:spPr bwMode="auto">
            <a:xfrm>
              <a:off x="8062913" y="5895990"/>
              <a:ext cx="2592387" cy="1034466"/>
            </a:xfrm>
            <a:custGeom>
              <a:avLst/>
              <a:gdLst>
                <a:gd name="T0" fmla="*/ 2147483646 w 11456"/>
                <a:gd name="T1" fmla="*/ 2147483646 h 3350"/>
                <a:gd name="T2" fmla="*/ 2147483646 w 11456"/>
                <a:gd name="T3" fmla="*/ 2147483646 h 3350"/>
                <a:gd name="T4" fmla="*/ 2147483646 w 11456"/>
                <a:gd name="T5" fmla="*/ 2147483646 h 3350"/>
                <a:gd name="T6" fmla="*/ 2147483646 w 11456"/>
                <a:gd name="T7" fmla="*/ 2147483646 h 3350"/>
                <a:gd name="T8" fmla="*/ 2147483646 w 11456"/>
                <a:gd name="T9" fmla="*/ 2147483646 h 3350"/>
                <a:gd name="T10" fmla="*/ 2147483646 w 11456"/>
                <a:gd name="T11" fmla="*/ 2147483646 h 3350"/>
                <a:gd name="T12" fmla="*/ 2147483646 w 11456"/>
                <a:gd name="T13" fmla="*/ 2147483646 h 3350"/>
                <a:gd name="T14" fmla="*/ 2147483646 w 11456"/>
                <a:gd name="T15" fmla="*/ 2147483646 h 3350"/>
                <a:gd name="T16" fmla="*/ 2147483646 w 11456"/>
                <a:gd name="T17" fmla="*/ 2147483646 h 3350"/>
                <a:gd name="T18" fmla="*/ 2147483646 w 11456"/>
                <a:gd name="T19" fmla="*/ 2147483646 h 3350"/>
                <a:gd name="T20" fmla="*/ 2147483646 w 11456"/>
                <a:gd name="T21" fmla="*/ 2147483646 h 3350"/>
                <a:gd name="T22" fmla="*/ 2147483646 w 11456"/>
                <a:gd name="T23" fmla="*/ 2147483646 h 3350"/>
                <a:gd name="T24" fmla="*/ 2147483646 w 11456"/>
                <a:gd name="T25" fmla="*/ 2147483646 h 3350"/>
                <a:gd name="T26" fmla="*/ 2147483646 w 11456"/>
                <a:gd name="T27" fmla="*/ 2147483646 h 3350"/>
                <a:gd name="T28" fmla="*/ 2147483646 w 11456"/>
                <a:gd name="T29" fmla="*/ 2147483646 h 3350"/>
                <a:gd name="T30" fmla="*/ 2147483646 w 11456"/>
                <a:gd name="T31" fmla="*/ 2147483646 h 3350"/>
                <a:gd name="T32" fmla="*/ 2147483646 w 11456"/>
                <a:gd name="T33" fmla="*/ 2147483646 h 3350"/>
                <a:gd name="T34" fmla="*/ 2147483646 w 11456"/>
                <a:gd name="T35" fmla="*/ 2147483646 h 3350"/>
                <a:gd name="T36" fmla="*/ 2147483646 w 11456"/>
                <a:gd name="T37" fmla="*/ 2147483646 h 3350"/>
                <a:gd name="T38" fmla="*/ 2147483646 w 11456"/>
                <a:gd name="T39" fmla="*/ 2147483646 h 3350"/>
                <a:gd name="T40" fmla="*/ 2147483646 w 11456"/>
                <a:gd name="T41" fmla="*/ 2147483646 h 3350"/>
                <a:gd name="T42" fmla="*/ 2147483646 w 11456"/>
                <a:gd name="T43" fmla="*/ 2147483646 h 3350"/>
                <a:gd name="T44" fmla="*/ 2147483646 w 11456"/>
                <a:gd name="T45" fmla="*/ 2147483646 h 3350"/>
                <a:gd name="T46" fmla="*/ 2147483646 w 11456"/>
                <a:gd name="T47" fmla="*/ 2147483646 h 3350"/>
                <a:gd name="T48" fmla="*/ 2147483646 w 11456"/>
                <a:gd name="T49" fmla="*/ 2147483646 h 3350"/>
                <a:gd name="T50" fmla="*/ 2147483646 w 11456"/>
                <a:gd name="T51" fmla="*/ 2147483646 h 3350"/>
                <a:gd name="T52" fmla="*/ 2147483646 w 11456"/>
                <a:gd name="T53" fmla="*/ 1715567819 h 3350"/>
                <a:gd name="T54" fmla="*/ 2147483646 w 11456"/>
                <a:gd name="T55" fmla="*/ 1678953458 h 3350"/>
                <a:gd name="T56" fmla="*/ 2147483646 w 11456"/>
                <a:gd name="T57" fmla="*/ 2147483646 h 3350"/>
                <a:gd name="T58" fmla="*/ 2147483646 w 11456"/>
                <a:gd name="T59" fmla="*/ 2147483646 h 3350"/>
                <a:gd name="T60" fmla="*/ 2147483646 w 11456"/>
                <a:gd name="T61" fmla="*/ 2147483646 h 3350"/>
                <a:gd name="T62" fmla="*/ 2147483646 w 11456"/>
                <a:gd name="T63" fmla="*/ 2147483646 h 3350"/>
                <a:gd name="T64" fmla="*/ 2147483646 w 11456"/>
                <a:gd name="T65" fmla="*/ 2147483646 h 3350"/>
                <a:gd name="T66" fmla="*/ 2147483646 w 11456"/>
                <a:gd name="T67" fmla="*/ 2147483646 h 3350"/>
                <a:gd name="T68" fmla="*/ 2147483646 w 11456"/>
                <a:gd name="T69" fmla="*/ 2147483646 h 3350"/>
                <a:gd name="T70" fmla="*/ 2147483646 w 11456"/>
                <a:gd name="T71" fmla="*/ 0 h 3350"/>
                <a:gd name="T72" fmla="*/ 2147483646 w 11456"/>
                <a:gd name="T73" fmla="*/ 2147483646 h 3350"/>
                <a:gd name="T74" fmla="*/ 2147483646 w 11456"/>
                <a:gd name="T75" fmla="*/ 2147483646 h 3350"/>
                <a:gd name="T76" fmla="*/ 2147483646 w 11456"/>
                <a:gd name="T77" fmla="*/ 2147483646 h 3350"/>
                <a:gd name="T78" fmla="*/ 2147483646 w 11456"/>
                <a:gd name="T79" fmla="*/ 2147483646 h 3350"/>
                <a:gd name="T80" fmla="*/ 2147483646 w 11456"/>
                <a:gd name="T81" fmla="*/ 2147483646 h 3350"/>
                <a:gd name="T82" fmla="*/ 2147483646 w 11456"/>
                <a:gd name="T83" fmla="*/ 2147483646 h 3350"/>
                <a:gd name="T84" fmla="*/ 2147483646 w 11456"/>
                <a:gd name="T85" fmla="*/ 2147483646 h 3350"/>
                <a:gd name="T86" fmla="*/ 2147483646 w 11456"/>
                <a:gd name="T87" fmla="*/ 2147483646 h 3350"/>
                <a:gd name="T88" fmla="*/ 2147483646 w 11456"/>
                <a:gd name="T89" fmla="*/ 2147483646 h 3350"/>
                <a:gd name="T90" fmla="*/ 2147483646 w 11456"/>
                <a:gd name="T91" fmla="*/ 2147483646 h 3350"/>
                <a:gd name="T92" fmla="*/ 2147483646 w 11456"/>
                <a:gd name="T93" fmla="*/ 2147483646 h 3350"/>
                <a:gd name="T94" fmla="*/ 2147483646 w 11456"/>
                <a:gd name="T95" fmla="*/ 2147483646 h 3350"/>
                <a:gd name="T96" fmla="*/ 2147483646 w 11456"/>
                <a:gd name="T97" fmla="*/ 2147483646 h 3350"/>
                <a:gd name="T98" fmla="*/ 2147483646 w 11456"/>
                <a:gd name="T99" fmla="*/ 2147483646 h 3350"/>
                <a:gd name="T100" fmla="*/ 2147483646 w 11456"/>
                <a:gd name="T101" fmla="*/ 2147483646 h 3350"/>
                <a:gd name="T102" fmla="*/ 2147483646 w 11456"/>
                <a:gd name="T103" fmla="*/ 2147483646 h 3350"/>
                <a:gd name="T104" fmla="*/ 2147483646 w 11456"/>
                <a:gd name="T105" fmla="*/ 2147483646 h 3350"/>
                <a:gd name="T106" fmla="*/ 2147483646 w 11456"/>
                <a:gd name="T107" fmla="*/ 2147483646 h 3350"/>
                <a:gd name="T108" fmla="*/ 0 w 11456"/>
                <a:gd name="T109" fmla="*/ 2147483646 h 33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456" h="3350">
                  <a:moveTo>
                    <a:pt x="10978" y="2739"/>
                  </a:moveTo>
                  <a:lnTo>
                    <a:pt x="10948" y="2716"/>
                  </a:lnTo>
                  <a:lnTo>
                    <a:pt x="10877" y="2771"/>
                  </a:lnTo>
                  <a:lnTo>
                    <a:pt x="10721" y="2771"/>
                  </a:lnTo>
                  <a:lnTo>
                    <a:pt x="10689" y="2750"/>
                  </a:lnTo>
                  <a:lnTo>
                    <a:pt x="10637" y="2782"/>
                  </a:lnTo>
                  <a:lnTo>
                    <a:pt x="10637" y="2720"/>
                  </a:lnTo>
                  <a:lnTo>
                    <a:pt x="10604" y="2711"/>
                  </a:lnTo>
                  <a:lnTo>
                    <a:pt x="10604" y="2454"/>
                  </a:lnTo>
                  <a:lnTo>
                    <a:pt x="10626" y="2454"/>
                  </a:lnTo>
                  <a:lnTo>
                    <a:pt x="10626" y="2438"/>
                  </a:lnTo>
                  <a:lnTo>
                    <a:pt x="10604" y="2438"/>
                  </a:lnTo>
                  <a:lnTo>
                    <a:pt x="10604" y="2324"/>
                  </a:lnTo>
                  <a:lnTo>
                    <a:pt x="10552" y="2290"/>
                  </a:lnTo>
                  <a:lnTo>
                    <a:pt x="10552" y="2255"/>
                  </a:lnTo>
                  <a:lnTo>
                    <a:pt x="10546" y="2244"/>
                  </a:lnTo>
                  <a:lnTo>
                    <a:pt x="10539" y="2234"/>
                  </a:lnTo>
                  <a:lnTo>
                    <a:pt x="10530" y="2222"/>
                  </a:lnTo>
                  <a:lnTo>
                    <a:pt x="10519" y="2210"/>
                  </a:lnTo>
                  <a:lnTo>
                    <a:pt x="10508" y="2198"/>
                  </a:lnTo>
                  <a:lnTo>
                    <a:pt x="10502" y="2193"/>
                  </a:lnTo>
                  <a:lnTo>
                    <a:pt x="10497" y="2191"/>
                  </a:lnTo>
                  <a:lnTo>
                    <a:pt x="10490" y="2188"/>
                  </a:lnTo>
                  <a:lnTo>
                    <a:pt x="10485" y="2187"/>
                  </a:lnTo>
                  <a:lnTo>
                    <a:pt x="10479" y="2188"/>
                  </a:lnTo>
                  <a:lnTo>
                    <a:pt x="10474" y="2191"/>
                  </a:lnTo>
                  <a:lnTo>
                    <a:pt x="10469" y="2193"/>
                  </a:lnTo>
                  <a:lnTo>
                    <a:pt x="10464" y="2198"/>
                  </a:lnTo>
                  <a:lnTo>
                    <a:pt x="10453" y="2210"/>
                  </a:lnTo>
                  <a:lnTo>
                    <a:pt x="10444" y="2222"/>
                  </a:lnTo>
                  <a:lnTo>
                    <a:pt x="10436" y="2234"/>
                  </a:lnTo>
                  <a:lnTo>
                    <a:pt x="10430" y="2244"/>
                  </a:lnTo>
                  <a:lnTo>
                    <a:pt x="10425" y="2255"/>
                  </a:lnTo>
                  <a:lnTo>
                    <a:pt x="10425" y="2293"/>
                  </a:lnTo>
                  <a:lnTo>
                    <a:pt x="10371" y="2325"/>
                  </a:lnTo>
                  <a:lnTo>
                    <a:pt x="10371" y="2446"/>
                  </a:lnTo>
                  <a:lnTo>
                    <a:pt x="10354" y="2446"/>
                  </a:lnTo>
                  <a:lnTo>
                    <a:pt x="10354" y="2463"/>
                  </a:lnTo>
                  <a:lnTo>
                    <a:pt x="10373" y="2463"/>
                  </a:lnTo>
                  <a:lnTo>
                    <a:pt x="10373" y="2578"/>
                  </a:lnTo>
                  <a:lnTo>
                    <a:pt x="10272" y="2634"/>
                  </a:lnTo>
                  <a:lnTo>
                    <a:pt x="10272" y="2782"/>
                  </a:lnTo>
                  <a:lnTo>
                    <a:pt x="10258" y="2782"/>
                  </a:lnTo>
                  <a:lnTo>
                    <a:pt x="10249" y="2782"/>
                  </a:lnTo>
                  <a:lnTo>
                    <a:pt x="10240" y="2781"/>
                  </a:lnTo>
                  <a:lnTo>
                    <a:pt x="10230" y="2779"/>
                  </a:lnTo>
                  <a:lnTo>
                    <a:pt x="10216" y="2779"/>
                  </a:lnTo>
                  <a:lnTo>
                    <a:pt x="10210" y="2779"/>
                  </a:lnTo>
                  <a:lnTo>
                    <a:pt x="10204" y="2781"/>
                  </a:lnTo>
                  <a:lnTo>
                    <a:pt x="10199" y="2784"/>
                  </a:lnTo>
                  <a:lnTo>
                    <a:pt x="10195" y="2787"/>
                  </a:lnTo>
                  <a:lnTo>
                    <a:pt x="10189" y="2794"/>
                  </a:lnTo>
                  <a:lnTo>
                    <a:pt x="10185" y="2795"/>
                  </a:lnTo>
                  <a:lnTo>
                    <a:pt x="10182" y="2795"/>
                  </a:lnTo>
                  <a:lnTo>
                    <a:pt x="10175" y="2795"/>
                  </a:lnTo>
                  <a:lnTo>
                    <a:pt x="10168" y="2796"/>
                  </a:lnTo>
                  <a:lnTo>
                    <a:pt x="10148" y="2801"/>
                  </a:lnTo>
                  <a:lnTo>
                    <a:pt x="10123" y="2809"/>
                  </a:lnTo>
                  <a:lnTo>
                    <a:pt x="10123" y="2743"/>
                  </a:lnTo>
                  <a:lnTo>
                    <a:pt x="10002" y="2743"/>
                  </a:lnTo>
                  <a:lnTo>
                    <a:pt x="9826" y="2625"/>
                  </a:lnTo>
                  <a:lnTo>
                    <a:pt x="9682" y="2769"/>
                  </a:lnTo>
                  <a:lnTo>
                    <a:pt x="9682" y="2903"/>
                  </a:lnTo>
                  <a:lnTo>
                    <a:pt x="9528" y="2903"/>
                  </a:lnTo>
                  <a:lnTo>
                    <a:pt x="9528" y="2711"/>
                  </a:lnTo>
                  <a:lnTo>
                    <a:pt x="9488" y="2655"/>
                  </a:lnTo>
                  <a:lnTo>
                    <a:pt x="9119" y="2655"/>
                  </a:lnTo>
                  <a:lnTo>
                    <a:pt x="9119" y="2898"/>
                  </a:lnTo>
                  <a:lnTo>
                    <a:pt x="9033" y="2890"/>
                  </a:lnTo>
                  <a:lnTo>
                    <a:pt x="9033" y="2484"/>
                  </a:lnTo>
                  <a:lnTo>
                    <a:pt x="8857" y="2472"/>
                  </a:lnTo>
                  <a:lnTo>
                    <a:pt x="8857" y="2272"/>
                  </a:lnTo>
                  <a:lnTo>
                    <a:pt x="8769" y="2272"/>
                  </a:lnTo>
                  <a:lnTo>
                    <a:pt x="8762" y="1962"/>
                  </a:lnTo>
                  <a:lnTo>
                    <a:pt x="8533" y="1962"/>
                  </a:lnTo>
                  <a:lnTo>
                    <a:pt x="8134" y="2055"/>
                  </a:lnTo>
                  <a:lnTo>
                    <a:pt x="8134" y="2716"/>
                  </a:lnTo>
                  <a:lnTo>
                    <a:pt x="8076" y="2716"/>
                  </a:lnTo>
                  <a:lnTo>
                    <a:pt x="8076" y="2666"/>
                  </a:lnTo>
                  <a:lnTo>
                    <a:pt x="7958" y="2666"/>
                  </a:lnTo>
                  <a:lnTo>
                    <a:pt x="7958" y="1655"/>
                  </a:lnTo>
                  <a:lnTo>
                    <a:pt x="7916" y="1655"/>
                  </a:lnTo>
                  <a:lnTo>
                    <a:pt x="7916" y="1684"/>
                  </a:lnTo>
                  <a:lnTo>
                    <a:pt x="7717" y="1663"/>
                  </a:lnTo>
                  <a:lnTo>
                    <a:pt x="7717" y="1632"/>
                  </a:lnTo>
                  <a:lnTo>
                    <a:pt x="7674" y="1632"/>
                  </a:lnTo>
                  <a:lnTo>
                    <a:pt x="7674" y="1664"/>
                  </a:lnTo>
                  <a:lnTo>
                    <a:pt x="7646" y="1664"/>
                  </a:lnTo>
                  <a:lnTo>
                    <a:pt x="7646" y="1625"/>
                  </a:lnTo>
                  <a:lnTo>
                    <a:pt x="7664" y="1625"/>
                  </a:lnTo>
                  <a:lnTo>
                    <a:pt x="7651" y="1539"/>
                  </a:lnTo>
                  <a:lnTo>
                    <a:pt x="7632" y="1539"/>
                  </a:lnTo>
                  <a:lnTo>
                    <a:pt x="7611" y="1625"/>
                  </a:lnTo>
                  <a:lnTo>
                    <a:pt x="7624" y="1625"/>
                  </a:lnTo>
                  <a:lnTo>
                    <a:pt x="7624" y="1663"/>
                  </a:lnTo>
                  <a:lnTo>
                    <a:pt x="7543" y="1663"/>
                  </a:lnTo>
                  <a:lnTo>
                    <a:pt x="7543" y="1349"/>
                  </a:lnTo>
                  <a:lnTo>
                    <a:pt x="7235" y="1309"/>
                  </a:lnTo>
                  <a:lnTo>
                    <a:pt x="7235" y="920"/>
                  </a:lnTo>
                  <a:lnTo>
                    <a:pt x="7174" y="899"/>
                  </a:lnTo>
                  <a:lnTo>
                    <a:pt x="7174" y="436"/>
                  </a:lnTo>
                  <a:lnTo>
                    <a:pt x="7116" y="375"/>
                  </a:lnTo>
                  <a:lnTo>
                    <a:pt x="7116" y="148"/>
                  </a:lnTo>
                  <a:lnTo>
                    <a:pt x="6807" y="148"/>
                  </a:lnTo>
                  <a:lnTo>
                    <a:pt x="6768" y="198"/>
                  </a:lnTo>
                  <a:lnTo>
                    <a:pt x="6768" y="367"/>
                  </a:lnTo>
                  <a:lnTo>
                    <a:pt x="6718" y="425"/>
                  </a:lnTo>
                  <a:lnTo>
                    <a:pt x="6718" y="920"/>
                  </a:lnTo>
                  <a:lnTo>
                    <a:pt x="6683" y="920"/>
                  </a:lnTo>
                  <a:lnTo>
                    <a:pt x="6683" y="2589"/>
                  </a:lnTo>
                  <a:lnTo>
                    <a:pt x="6611" y="2510"/>
                  </a:lnTo>
                  <a:lnTo>
                    <a:pt x="6578" y="2510"/>
                  </a:lnTo>
                  <a:lnTo>
                    <a:pt x="6578" y="2438"/>
                  </a:lnTo>
                  <a:lnTo>
                    <a:pt x="6392" y="2438"/>
                  </a:lnTo>
                  <a:lnTo>
                    <a:pt x="6392" y="1758"/>
                  </a:lnTo>
                  <a:lnTo>
                    <a:pt x="6363" y="1758"/>
                  </a:lnTo>
                  <a:lnTo>
                    <a:pt x="6363" y="1449"/>
                  </a:lnTo>
                  <a:lnTo>
                    <a:pt x="6296" y="1422"/>
                  </a:lnTo>
                  <a:lnTo>
                    <a:pt x="6296" y="1356"/>
                  </a:lnTo>
                  <a:lnTo>
                    <a:pt x="6319" y="1356"/>
                  </a:lnTo>
                  <a:lnTo>
                    <a:pt x="6319" y="1284"/>
                  </a:lnTo>
                  <a:lnTo>
                    <a:pt x="6296" y="1284"/>
                  </a:lnTo>
                  <a:lnTo>
                    <a:pt x="6296" y="1248"/>
                  </a:lnTo>
                  <a:lnTo>
                    <a:pt x="6037" y="1248"/>
                  </a:lnTo>
                  <a:lnTo>
                    <a:pt x="6037" y="1277"/>
                  </a:lnTo>
                  <a:lnTo>
                    <a:pt x="6011" y="1277"/>
                  </a:lnTo>
                  <a:lnTo>
                    <a:pt x="6011" y="1356"/>
                  </a:lnTo>
                  <a:lnTo>
                    <a:pt x="6030" y="1356"/>
                  </a:lnTo>
                  <a:lnTo>
                    <a:pt x="6030" y="1425"/>
                  </a:lnTo>
                  <a:lnTo>
                    <a:pt x="5974" y="1438"/>
                  </a:lnTo>
                  <a:lnTo>
                    <a:pt x="5974" y="915"/>
                  </a:lnTo>
                  <a:lnTo>
                    <a:pt x="5895" y="817"/>
                  </a:lnTo>
                  <a:lnTo>
                    <a:pt x="5861" y="817"/>
                  </a:lnTo>
                  <a:lnTo>
                    <a:pt x="5861" y="605"/>
                  </a:lnTo>
                  <a:lnTo>
                    <a:pt x="5845" y="565"/>
                  </a:lnTo>
                  <a:lnTo>
                    <a:pt x="5808" y="565"/>
                  </a:lnTo>
                  <a:lnTo>
                    <a:pt x="5808" y="132"/>
                  </a:lnTo>
                  <a:lnTo>
                    <a:pt x="5474" y="0"/>
                  </a:lnTo>
                  <a:lnTo>
                    <a:pt x="5474" y="383"/>
                  </a:lnTo>
                  <a:lnTo>
                    <a:pt x="5152" y="413"/>
                  </a:lnTo>
                  <a:lnTo>
                    <a:pt x="5152" y="2206"/>
                  </a:lnTo>
                  <a:lnTo>
                    <a:pt x="5070" y="2279"/>
                  </a:lnTo>
                  <a:lnTo>
                    <a:pt x="5070" y="2026"/>
                  </a:lnTo>
                  <a:lnTo>
                    <a:pt x="5046" y="2026"/>
                  </a:lnTo>
                  <a:lnTo>
                    <a:pt x="5046" y="1865"/>
                  </a:lnTo>
                  <a:lnTo>
                    <a:pt x="5030" y="1865"/>
                  </a:lnTo>
                  <a:lnTo>
                    <a:pt x="5030" y="2005"/>
                  </a:lnTo>
                  <a:lnTo>
                    <a:pt x="4962" y="2005"/>
                  </a:lnTo>
                  <a:lnTo>
                    <a:pt x="4911" y="2059"/>
                  </a:lnTo>
                  <a:lnTo>
                    <a:pt x="4909" y="786"/>
                  </a:lnTo>
                  <a:lnTo>
                    <a:pt x="4883" y="786"/>
                  </a:lnTo>
                  <a:lnTo>
                    <a:pt x="4883" y="730"/>
                  </a:lnTo>
                  <a:lnTo>
                    <a:pt x="4699" y="730"/>
                  </a:lnTo>
                  <a:lnTo>
                    <a:pt x="4668" y="672"/>
                  </a:lnTo>
                  <a:lnTo>
                    <a:pt x="4642" y="672"/>
                  </a:lnTo>
                  <a:lnTo>
                    <a:pt x="4642" y="738"/>
                  </a:lnTo>
                  <a:lnTo>
                    <a:pt x="4528" y="738"/>
                  </a:lnTo>
                  <a:lnTo>
                    <a:pt x="4493" y="672"/>
                  </a:lnTo>
                  <a:lnTo>
                    <a:pt x="4462" y="672"/>
                  </a:lnTo>
                  <a:lnTo>
                    <a:pt x="4462" y="735"/>
                  </a:lnTo>
                  <a:lnTo>
                    <a:pt x="4427" y="735"/>
                  </a:lnTo>
                  <a:lnTo>
                    <a:pt x="4356" y="607"/>
                  </a:lnTo>
                  <a:lnTo>
                    <a:pt x="4155" y="607"/>
                  </a:lnTo>
                  <a:lnTo>
                    <a:pt x="4086" y="745"/>
                  </a:lnTo>
                  <a:lnTo>
                    <a:pt x="4054" y="770"/>
                  </a:lnTo>
                  <a:lnTo>
                    <a:pt x="4054" y="1589"/>
                  </a:lnTo>
                  <a:lnTo>
                    <a:pt x="3956" y="1552"/>
                  </a:lnTo>
                  <a:lnTo>
                    <a:pt x="3851" y="1587"/>
                  </a:lnTo>
                  <a:lnTo>
                    <a:pt x="3851" y="1764"/>
                  </a:lnTo>
                  <a:lnTo>
                    <a:pt x="3734" y="1825"/>
                  </a:lnTo>
                  <a:lnTo>
                    <a:pt x="3734" y="1875"/>
                  </a:lnTo>
                  <a:lnTo>
                    <a:pt x="3716" y="1875"/>
                  </a:lnTo>
                  <a:lnTo>
                    <a:pt x="3716" y="1319"/>
                  </a:lnTo>
                  <a:lnTo>
                    <a:pt x="3592" y="1319"/>
                  </a:lnTo>
                  <a:lnTo>
                    <a:pt x="3592" y="1214"/>
                  </a:lnTo>
                  <a:lnTo>
                    <a:pt x="3478" y="1214"/>
                  </a:lnTo>
                  <a:lnTo>
                    <a:pt x="3478" y="1150"/>
                  </a:lnTo>
                  <a:lnTo>
                    <a:pt x="3305" y="1150"/>
                  </a:lnTo>
                  <a:lnTo>
                    <a:pt x="3305" y="1013"/>
                  </a:lnTo>
                  <a:lnTo>
                    <a:pt x="3282" y="1013"/>
                  </a:lnTo>
                  <a:lnTo>
                    <a:pt x="3282" y="1880"/>
                  </a:lnTo>
                  <a:lnTo>
                    <a:pt x="3020" y="1870"/>
                  </a:lnTo>
                  <a:lnTo>
                    <a:pt x="3020" y="2258"/>
                  </a:lnTo>
                  <a:lnTo>
                    <a:pt x="2947" y="2258"/>
                  </a:lnTo>
                  <a:lnTo>
                    <a:pt x="2947" y="2967"/>
                  </a:lnTo>
                  <a:lnTo>
                    <a:pt x="2824" y="2967"/>
                  </a:lnTo>
                  <a:lnTo>
                    <a:pt x="2824" y="2443"/>
                  </a:lnTo>
                  <a:lnTo>
                    <a:pt x="2782" y="2379"/>
                  </a:lnTo>
                  <a:lnTo>
                    <a:pt x="2648" y="2379"/>
                  </a:lnTo>
                  <a:lnTo>
                    <a:pt x="2648" y="2043"/>
                  </a:lnTo>
                  <a:lnTo>
                    <a:pt x="2605" y="1949"/>
                  </a:lnTo>
                  <a:lnTo>
                    <a:pt x="2576" y="1949"/>
                  </a:lnTo>
                  <a:lnTo>
                    <a:pt x="2576" y="1160"/>
                  </a:lnTo>
                  <a:lnTo>
                    <a:pt x="2520" y="1129"/>
                  </a:lnTo>
                  <a:lnTo>
                    <a:pt x="2520" y="1066"/>
                  </a:lnTo>
                  <a:lnTo>
                    <a:pt x="2498" y="1057"/>
                  </a:lnTo>
                  <a:lnTo>
                    <a:pt x="2498" y="893"/>
                  </a:lnTo>
                  <a:lnTo>
                    <a:pt x="2481" y="896"/>
                  </a:lnTo>
                  <a:lnTo>
                    <a:pt x="2481" y="1050"/>
                  </a:lnTo>
                  <a:lnTo>
                    <a:pt x="2263" y="957"/>
                  </a:lnTo>
                  <a:lnTo>
                    <a:pt x="1955" y="987"/>
                  </a:lnTo>
                  <a:lnTo>
                    <a:pt x="1955" y="1560"/>
                  </a:lnTo>
                  <a:lnTo>
                    <a:pt x="1749" y="1560"/>
                  </a:lnTo>
                  <a:lnTo>
                    <a:pt x="1749" y="3012"/>
                  </a:lnTo>
                  <a:lnTo>
                    <a:pt x="1724" y="3012"/>
                  </a:lnTo>
                  <a:lnTo>
                    <a:pt x="1724" y="3099"/>
                  </a:lnTo>
                  <a:lnTo>
                    <a:pt x="1674" y="3099"/>
                  </a:lnTo>
                  <a:lnTo>
                    <a:pt x="1674" y="3176"/>
                  </a:lnTo>
                  <a:lnTo>
                    <a:pt x="1320" y="3176"/>
                  </a:lnTo>
                  <a:lnTo>
                    <a:pt x="1320" y="3288"/>
                  </a:lnTo>
                  <a:lnTo>
                    <a:pt x="1033" y="3288"/>
                  </a:lnTo>
                  <a:lnTo>
                    <a:pt x="911" y="3166"/>
                  </a:lnTo>
                  <a:lnTo>
                    <a:pt x="8" y="3166"/>
                  </a:lnTo>
                  <a:lnTo>
                    <a:pt x="0" y="3350"/>
                  </a:lnTo>
                  <a:lnTo>
                    <a:pt x="11456" y="3350"/>
                  </a:lnTo>
                  <a:lnTo>
                    <a:pt x="11456" y="2739"/>
                  </a:lnTo>
                  <a:lnTo>
                    <a:pt x="10978" y="27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10" name="KSO_Shape"/>
          <p:cNvSpPr/>
          <p:nvPr/>
        </p:nvSpPr>
        <p:spPr bwMode="auto">
          <a:xfrm rot="8112777">
            <a:off x="-1298068" y="-520745"/>
            <a:ext cx="4271881" cy="2032794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" name="组合 48"/>
          <p:cNvGrpSpPr/>
          <p:nvPr/>
        </p:nvGrpSpPr>
        <p:grpSpPr bwMode="auto">
          <a:xfrm>
            <a:off x="-82517" y="6228256"/>
            <a:ext cx="12663301" cy="628404"/>
            <a:chOff x="-82550" y="6229842"/>
            <a:chExt cx="12669033" cy="628157"/>
          </a:xfrm>
        </p:grpSpPr>
        <p:sp>
          <p:nvSpPr>
            <p:cNvPr id="11" name="矩形 10"/>
            <p:cNvSpPr/>
            <p:nvPr/>
          </p:nvSpPr>
          <p:spPr>
            <a:xfrm>
              <a:off x="-82550" y="6523300"/>
              <a:ext cx="12275309" cy="3346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5" y="6312327"/>
              <a:ext cx="474692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63584" y="6301224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838257" y="6283775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303424" y="627108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760652" y="6274257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224231" y="6263154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2918010" y="6332949"/>
              <a:ext cx="474692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383177" y="632184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757850" y="6304396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4221429" y="6291706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678657" y="6294879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5142236" y="628377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5534372" y="6282189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5967787" y="6269499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74212" y="6252050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837791" y="6239360"/>
              <a:ext cx="474691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295019" y="6242532"/>
              <a:ext cx="474691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7728433" y="6263154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141208" y="6282189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8533345" y="6280602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8966759" y="6267912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9371597" y="6250464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9805011" y="6237774"/>
              <a:ext cx="474692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0362259" y="6256809"/>
              <a:ext cx="474691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0725818" y="6261567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1238613" y="624570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1656151" y="6248877"/>
              <a:ext cx="474692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1678377" y="6229842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12111792" y="6248877"/>
              <a:ext cx="474691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0032038" y="6237774"/>
              <a:ext cx="474691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4" name="KSO_Shape"/>
          <p:cNvSpPr/>
          <p:nvPr/>
        </p:nvSpPr>
        <p:spPr bwMode="auto">
          <a:xfrm>
            <a:off x="2099443" y="4474754"/>
            <a:ext cx="863263" cy="47447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KSO_Shape"/>
          <p:cNvSpPr/>
          <p:nvPr/>
        </p:nvSpPr>
        <p:spPr bwMode="auto">
          <a:xfrm>
            <a:off x="299922" y="2118238"/>
            <a:ext cx="1012429" cy="55699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KSO_Shape"/>
          <p:cNvSpPr/>
          <p:nvPr/>
        </p:nvSpPr>
        <p:spPr bwMode="auto">
          <a:xfrm>
            <a:off x="520497" y="3724159"/>
            <a:ext cx="636339" cy="349114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91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KSO_Shape"/>
          <p:cNvSpPr/>
          <p:nvPr/>
        </p:nvSpPr>
        <p:spPr bwMode="auto">
          <a:xfrm>
            <a:off x="3495897" y="4347804"/>
            <a:ext cx="861675" cy="47447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KSO_Shape"/>
          <p:cNvSpPr/>
          <p:nvPr/>
        </p:nvSpPr>
        <p:spPr bwMode="auto">
          <a:xfrm>
            <a:off x="2699284" y="5404666"/>
            <a:ext cx="522083" cy="28722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KSO_Shape"/>
          <p:cNvSpPr/>
          <p:nvPr/>
        </p:nvSpPr>
        <p:spPr bwMode="auto">
          <a:xfrm>
            <a:off x="788681" y="5280890"/>
            <a:ext cx="464955" cy="25548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2" name="组合 71"/>
          <p:cNvGrpSpPr/>
          <p:nvPr/>
        </p:nvGrpSpPr>
        <p:grpSpPr bwMode="auto">
          <a:xfrm>
            <a:off x="10244897" y="667829"/>
            <a:ext cx="845807" cy="809309"/>
            <a:chOff x="5595671" y="1892047"/>
            <a:chExt cx="846912" cy="810823"/>
          </a:xfrm>
        </p:grpSpPr>
        <p:sp>
          <p:nvSpPr>
            <p:cNvPr id="58" name="椭圆 57"/>
            <p:cNvSpPr/>
            <p:nvPr/>
          </p:nvSpPr>
          <p:spPr>
            <a:xfrm>
              <a:off x="5621094" y="2105087"/>
              <a:ext cx="597446" cy="597783"/>
            </a:xfrm>
            <a:prstGeom prst="ellipse">
              <a:avLst/>
            </a:prstGeom>
            <a:solidFill>
              <a:srgbClr val="FB56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60" name="直接连接符 59"/>
            <p:cNvCxnSpPr/>
            <p:nvPr/>
          </p:nvCxnSpPr>
          <p:spPr>
            <a:xfrm flipH="1" flipV="1">
              <a:off x="5595671" y="2057391"/>
              <a:ext cx="87393" cy="149446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888038" y="1892047"/>
              <a:ext cx="31779" cy="211450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110491" y="2043083"/>
              <a:ext cx="131884" cy="106519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205829" y="2340384"/>
              <a:ext cx="236754" cy="41336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6153394" y="2601120"/>
              <a:ext cx="220864" cy="73133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KSO_Shape"/>
          <p:cNvSpPr/>
          <p:nvPr/>
        </p:nvSpPr>
        <p:spPr bwMode="auto">
          <a:xfrm>
            <a:off x="9292769" y="953467"/>
            <a:ext cx="1904256" cy="104734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138624" y="2159407"/>
            <a:ext cx="9986726" cy="1938992"/>
          </a:xfrm>
          <a:prstGeom prst="rect">
            <a:avLst/>
          </a:prstGeom>
          <a:noFill/>
          <a:effectLst>
            <a:glow rad="1041400">
              <a:schemeClr val="bg1"/>
            </a:glow>
          </a:effec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FB5635"/>
                </a:solidFill>
                <a:effectLst>
                  <a:glow rad="127000">
                    <a:prstClr val="white">
                      <a:alpha val="91000"/>
                    </a:prstClr>
                  </a:glow>
                </a:effectLst>
                <a:latin typeface="微软雅黑" pitchFamily="34" charset="-122"/>
                <a:ea typeface="微软雅黑" pitchFamily="34" charset="-122"/>
                <a:cs typeface="FZMiaoWuS-GB" charset="-122"/>
              </a:rPr>
              <a:t>尔雅课程在线学习培训</a:t>
            </a:r>
            <a:endParaRPr lang="en-US" altLang="zh-CN" sz="6000" b="1" dirty="0">
              <a:solidFill>
                <a:srgbClr val="FB5635"/>
              </a:solidFill>
              <a:effectLst>
                <a:glow rad="127000">
                  <a:prstClr val="white">
                    <a:alpha val="91000"/>
                  </a:prstClr>
                </a:glow>
              </a:effectLst>
              <a:latin typeface="微软雅黑" pitchFamily="34" charset="-122"/>
              <a:ea typeface="微软雅黑" pitchFamily="34" charset="-122"/>
              <a:cs typeface="FZMiaoWuS-GB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FB5635"/>
                </a:solidFill>
                <a:effectLst>
                  <a:glow rad="127000">
                    <a:prstClr val="white">
                      <a:alpha val="91000"/>
                    </a:prstClr>
                  </a:glow>
                </a:effectLst>
                <a:latin typeface="微软雅黑" pitchFamily="34" charset="-122"/>
                <a:ea typeface="微软雅黑" pitchFamily="34" charset="-122"/>
                <a:cs typeface="FZMiaoWuS-GB" charset="-122"/>
              </a:rPr>
              <a:t>        上海外国语大学</a:t>
            </a:r>
            <a:endParaRPr lang="zh-CN" altLang="en-US" sz="4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FZMiaoWuS-GB" charset="-122"/>
            </a:endParaRPr>
          </a:p>
        </p:txBody>
      </p:sp>
      <p:sp>
        <p:nvSpPr>
          <p:cNvPr id="61" name="文本框 3"/>
          <p:cNvSpPr txBox="1">
            <a:spLocks noChangeArrowheads="1"/>
          </p:cNvSpPr>
          <p:nvPr/>
        </p:nvSpPr>
        <p:spPr bwMode="auto">
          <a:xfrm>
            <a:off x="9548257" y="83857"/>
            <a:ext cx="3332448" cy="4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r>
              <a:rPr lang="zh-CN" altLang="en-US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教育 </a:t>
            </a:r>
            <a:r>
              <a:rPr lang="en-US" altLang="zh-CN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| </a:t>
            </a:r>
            <a:r>
              <a:rPr lang="zh-CN" altLang="en-US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探索 </a:t>
            </a:r>
            <a:r>
              <a:rPr lang="en-US" altLang="zh-CN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| </a:t>
            </a:r>
            <a:r>
              <a:rPr lang="zh-CN" altLang="en-US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通识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7 -7.40741E-7 L 0.02838 -0.80301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40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5" y="1073044"/>
            <a:ext cx="9377934" cy="4516847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706462" y="2608868"/>
            <a:ext cx="808981" cy="359750"/>
          </a:xfrm>
          <a:prstGeom prst="roundRect">
            <a:avLst>
              <a:gd name="adj" fmla="val 2932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右箭头 6"/>
          <p:cNvSpPr/>
          <p:nvPr/>
        </p:nvSpPr>
        <p:spPr>
          <a:xfrm rot="19885890">
            <a:off x="2733587" y="1996784"/>
            <a:ext cx="597521" cy="317946"/>
          </a:xfrm>
          <a:prstGeom prst="rightArrow">
            <a:avLst/>
          </a:prstGeom>
          <a:solidFill>
            <a:srgbClr val="FE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圆角矩形标注 11"/>
          <p:cNvSpPr>
            <a:spLocks noChangeArrowheads="1"/>
          </p:cNvSpPr>
          <p:nvPr/>
        </p:nvSpPr>
        <p:spPr bwMode="auto">
          <a:xfrm flipH="1">
            <a:off x="7245747" y="3757783"/>
            <a:ext cx="3790613" cy="1332148"/>
          </a:xfrm>
          <a:prstGeom prst="wedgeRoundRectCallout">
            <a:avLst>
              <a:gd name="adj1" fmla="val 47291"/>
              <a:gd name="adj2" fmla="val -129630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itchFamily="2" charset="-122"/>
              </a:rPr>
              <a:t>加上自己的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itchFamily="2" charset="-122"/>
              </a:rPr>
              <a:t>手机号码、邮箱</a:t>
            </a:r>
          </a:p>
        </p:txBody>
      </p:sp>
      <p:sp>
        <p:nvSpPr>
          <p:cNvPr id="14" name="矩形 13"/>
          <p:cNvSpPr/>
          <p:nvPr/>
        </p:nvSpPr>
        <p:spPr>
          <a:xfrm>
            <a:off x="4936660" y="5085184"/>
            <a:ext cx="1296144" cy="3867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69483" y="3717032"/>
            <a:ext cx="1296144" cy="3867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45566" y="2303319"/>
            <a:ext cx="930771" cy="26985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箭头: 右 5"/>
          <p:cNvSpPr/>
          <p:nvPr/>
        </p:nvSpPr>
        <p:spPr>
          <a:xfrm rot="19733385">
            <a:off x="3213299" y="4746335"/>
            <a:ext cx="1008112" cy="3896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3B2FC6D-4EA4-4609-914B-280DF5848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711" y="692696"/>
            <a:ext cx="9001000" cy="510759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17355" y="4941168"/>
            <a:ext cx="6480720" cy="574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/>
              <a:t>课程时间：课程封面处有说明，注意查看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D7FB89-2C01-4F16-88CF-185461ED98C8}"/>
              </a:ext>
            </a:extLst>
          </p:cNvPr>
          <p:cNvSpPr/>
          <p:nvPr/>
        </p:nvSpPr>
        <p:spPr>
          <a:xfrm>
            <a:off x="1989163" y="1844824"/>
            <a:ext cx="72008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1"/>
          <a:stretch/>
        </p:blipFill>
        <p:spPr>
          <a:xfrm>
            <a:off x="1125067" y="764704"/>
            <a:ext cx="9361040" cy="525658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F5C27D09-9BB8-4728-A69C-B11D5F99C17F}"/>
              </a:ext>
            </a:extLst>
          </p:cNvPr>
          <p:cNvGrpSpPr/>
          <p:nvPr/>
        </p:nvGrpSpPr>
        <p:grpSpPr>
          <a:xfrm>
            <a:off x="6597675" y="1772816"/>
            <a:ext cx="3888432" cy="4320480"/>
            <a:chOff x="6597675" y="1772816"/>
            <a:chExt cx="3888432" cy="432048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FC97720-0D61-48CE-B056-948F224D5395}"/>
                </a:ext>
              </a:extLst>
            </p:cNvPr>
            <p:cNvSpPr/>
            <p:nvPr/>
          </p:nvSpPr>
          <p:spPr>
            <a:xfrm>
              <a:off x="6597675" y="1772816"/>
              <a:ext cx="3888432" cy="4320480"/>
            </a:xfrm>
            <a:prstGeom prst="rect">
              <a:avLst/>
            </a:prstGeom>
            <a:noFill/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51CF84C9-AD46-49FC-BAB9-84BDAF1C2BC8}"/>
                </a:ext>
              </a:extLst>
            </p:cNvPr>
            <p:cNvSpPr txBox="1"/>
            <p:nvPr/>
          </p:nvSpPr>
          <p:spPr>
            <a:xfrm>
              <a:off x="7272919" y="278092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</a:rPr>
                <a:t>讨论区</a:t>
              </a:r>
            </a:p>
          </p:txBody>
        </p:sp>
      </p:grp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F894F1A6-E7C3-454B-870E-70951775E584}"/>
              </a:ext>
            </a:extLst>
          </p:cNvPr>
          <p:cNvCxnSpPr/>
          <p:nvPr/>
        </p:nvCxnSpPr>
        <p:spPr>
          <a:xfrm flipH="1">
            <a:off x="3429323" y="2708920"/>
            <a:ext cx="648072" cy="2566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5067" y="23943"/>
            <a:ext cx="9721080" cy="6592546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标注 2"/>
          <p:cNvSpPr>
            <a:spLocks noChangeArrowheads="1"/>
          </p:cNvSpPr>
          <p:nvPr/>
        </p:nvSpPr>
        <p:spPr bwMode="auto">
          <a:xfrm flipH="1">
            <a:off x="3933379" y="3933056"/>
            <a:ext cx="3815953" cy="1494160"/>
          </a:xfrm>
          <a:prstGeom prst="wedgeRoundRectCallout">
            <a:avLst>
              <a:gd name="adj1" fmla="val 42414"/>
              <a:gd name="adj2" fmla="val 105980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itchFamily="2" charset="-122"/>
              </a:rPr>
              <a:t>注意：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itchFamily="2" charset="-122"/>
              </a:rPr>
              <a:t>1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itchFamily="2" charset="-122"/>
              </a:rPr>
              <a:t>：第一次观看视频不可以拖拽。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itchFamily="2" charset="-122"/>
              </a:rPr>
              <a:t>2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itchFamily="2" charset="-122"/>
              </a:rPr>
              <a:t>：切换窗口，视频会暂停。</a:t>
            </a:r>
          </a:p>
        </p:txBody>
      </p:sp>
    </p:spTree>
    <p:extLst>
      <p:ext uri="{BB962C8B-B14F-4D97-AF65-F5344CB8AC3E}">
        <p14:creationId xmlns:p14="http://schemas.microsoft.com/office/powerpoint/2010/main" val="40854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35" y="293280"/>
            <a:ext cx="10835937" cy="5925598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221411" y="2280691"/>
            <a:ext cx="2736304" cy="1200329"/>
          </a:xfrm>
          <a:prstGeom prst="rect">
            <a:avLst/>
          </a:prstGeom>
          <a:solidFill>
            <a:srgbClr val="FF8718"/>
          </a:solidFill>
          <a:ln>
            <a:solidFill>
              <a:srgbClr val="FF871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rPr>
              <a:t>学习视频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rPr>
              <a:t>不可拖拽</a:t>
            </a:r>
          </a:p>
        </p:txBody>
      </p:sp>
      <p:pic>
        <p:nvPicPr>
          <p:cNvPr id="8" name="Picture 6" descr="C:\Documents and Settings\Administrator\桌面\大工作\暂时\看视频 弹出题目 要做对了才能过关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7"/>
          <a:stretch/>
        </p:blipFill>
        <p:spPr bwMode="auto">
          <a:xfrm>
            <a:off x="1269083" y="1340768"/>
            <a:ext cx="6552728" cy="415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圆角矩形标注 2"/>
          <p:cNvSpPr>
            <a:spLocks noChangeArrowheads="1"/>
          </p:cNvSpPr>
          <p:nvPr/>
        </p:nvSpPr>
        <p:spPr bwMode="auto">
          <a:xfrm flipH="1">
            <a:off x="5085507" y="3411165"/>
            <a:ext cx="2663825" cy="1223963"/>
          </a:xfrm>
          <a:prstGeom prst="wedgeRoundRectCallout">
            <a:avLst>
              <a:gd name="adj1" fmla="val 71648"/>
              <a:gd name="adj2" fmla="val -94750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itchFamily="2" charset="-122"/>
              </a:rPr>
              <a:t>闯关模式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宋体" pitchFamily="2" charset="-122"/>
              </a:rPr>
              <a:t>视频中插有客观题，答对视频可继续观看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1091" y="106136"/>
            <a:ext cx="9728034" cy="6597262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梯形 7"/>
          <p:cNvSpPr/>
          <p:nvPr/>
        </p:nvSpPr>
        <p:spPr>
          <a:xfrm rot="10800000">
            <a:off x="7462467" y="4131915"/>
            <a:ext cx="1363130" cy="1375825"/>
          </a:xfrm>
          <a:prstGeom prst="trapezoid">
            <a:avLst>
              <a:gd name="adj" fmla="val 36290"/>
            </a:avLst>
          </a:prstGeom>
          <a:solidFill>
            <a:srgbClr val="FF8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5760484" y="5668310"/>
            <a:ext cx="895000" cy="332363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099" y="2765154"/>
            <a:ext cx="1683679" cy="168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114285" y="3962665"/>
            <a:ext cx="2698175" cy="6524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视频无法播放？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600615" y="5858647"/>
            <a:ext cx="1157299" cy="427873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5005654" y="4457094"/>
            <a:ext cx="754830" cy="142545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9019778" y="4606420"/>
            <a:ext cx="184013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周一至周日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在线客服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8</a:t>
            </a:r>
            <a:r>
              <a:rPr lang="zh-CN" altLang="en-US" b="1" dirty="0">
                <a:solidFill>
                  <a:srgbClr val="FFFF00"/>
                </a:solidFill>
              </a:rPr>
              <a:t>：</a:t>
            </a:r>
            <a:r>
              <a:rPr lang="en-US" altLang="zh-CN" b="1" dirty="0">
                <a:solidFill>
                  <a:srgbClr val="FFFF00"/>
                </a:solidFill>
              </a:rPr>
              <a:t>30—23:00</a:t>
            </a:r>
          </a:p>
        </p:txBody>
      </p:sp>
      <p:cxnSp>
        <p:nvCxnSpPr>
          <p:cNvPr id="19" name="直接箭头连接符 18"/>
          <p:cNvCxnSpPr>
            <a:cxnSpLocks/>
          </p:cNvCxnSpPr>
          <p:nvPr/>
        </p:nvCxnSpPr>
        <p:spPr>
          <a:xfrm flipV="1">
            <a:off x="8495615" y="5229200"/>
            <a:ext cx="524163" cy="66565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75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46" y="13520"/>
            <a:ext cx="8820585" cy="6619072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4293419" y="13520"/>
            <a:ext cx="1008112" cy="432048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圆角矩形 10">
            <a:extLst>
              <a:ext uri="{FF2B5EF4-FFF2-40B4-BE49-F238E27FC236}">
                <a16:creationId xmlns:a16="http://schemas.microsoft.com/office/drawing/2014/main" id="{B4D18D73-D0AA-428E-B9AC-A7D189D8454B}"/>
              </a:ext>
            </a:extLst>
          </p:cNvPr>
          <p:cNvSpPr/>
          <p:nvPr/>
        </p:nvSpPr>
        <p:spPr>
          <a:xfrm>
            <a:off x="4367725" y="1340769"/>
            <a:ext cx="3537637" cy="32288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章节测试：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1</a:t>
            </a:r>
            <a:r>
              <a:rPr lang="zh-CN" altLang="en-US" b="1" dirty="0">
                <a:solidFill>
                  <a:srgbClr val="FFFF00"/>
                </a:solidFill>
              </a:rPr>
              <a:t>：是任务点，必须完成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2</a:t>
            </a:r>
            <a:r>
              <a:rPr lang="zh-CN" altLang="en-US" b="1" dirty="0">
                <a:solidFill>
                  <a:srgbClr val="FFFF00"/>
                </a:solidFill>
              </a:rPr>
              <a:t>：做错会影响成绩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3</a:t>
            </a:r>
            <a:r>
              <a:rPr lang="zh-CN" altLang="en-US" b="1" dirty="0">
                <a:solidFill>
                  <a:srgbClr val="FFFF00"/>
                </a:solidFill>
              </a:rPr>
              <a:t>：暂时保存：可以保留答案，后续修改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 4</a:t>
            </a:r>
            <a:r>
              <a:rPr lang="zh-CN" altLang="en-US" b="1" dirty="0">
                <a:solidFill>
                  <a:srgbClr val="FFFF00"/>
                </a:solidFill>
              </a:rPr>
              <a:t>、</a:t>
            </a:r>
            <a:r>
              <a:rPr lang="en-US" altLang="zh-CN" b="1" dirty="0">
                <a:solidFill>
                  <a:srgbClr val="FFFF00"/>
                </a:solidFill>
              </a:rPr>
              <a:t> </a:t>
            </a:r>
            <a:r>
              <a:rPr lang="zh-CN" altLang="en-US" b="1" dirty="0">
                <a:solidFill>
                  <a:srgbClr val="FFFF00"/>
                </a:solidFill>
              </a:rPr>
              <a:t>提交作业：只有提交作业，这个任务点才算完成，才会计入分数</a:t>
            </a:r>
            <a:endParaRPr lang="en-US" altLang="zh-CN" b="1" dirty="0">
              <a:solidFill>
                <a:srgbClr val="FFFF00"/>
              </a:solidFill>
            </a:endParaRPr>
          </a:p>
          <a:p>
            <a:endParaRPr lang="en-US" altLang="zh-CN" b="1" dirty="0">
              <a:solidFill>
                <a:srgbClr val="FFFF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      务必提交作业</a:t>
            </a:r>
            <a:endParaRPr lang="en-US" altLang="zh-CN" b="1" dirty="0">
              <a:solidFill>
                <a:srgbClr val="FFFF00"/>
              </a:solidFill>
            </a:endParaRPr>
          </a:p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5" y="-9347"/>
            <a:ext cx="9865096" cy="6534692"/>
          </a:xfrm>
          <a:prstGeom prst="rect">
            <a:avLst/>
          </a:prstGeom>
        </p:spPr>
      </p:pic>
      <p:sp>
        <p:nvSpPr>
          <p:cNvPr id="8" name="圆角矩形标注 2"/>
          <p:cNvSpPr>
            <a:spLocks noChangeArrowheads="1"/>
          </p:cNvSpPr>
          <p:nvPr/>
        </p:nvSpPr>
        <p:spPr bwMode="auto">
          <a:xfrm flipH="1">
            <a:off x="2493219" y="4050463"/>
            <a:ext cx="2205189" cy="864096"/>
          </a:xfrm>
          <a:prstGeom prst="wedgeRoundRectCallout">
            <a:avLst>
              <a:gd name="adj1" fmla="val 62378"/>
              <a:gd name="adj2" fmla="val 115203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itchFamily="2" charset="-122"/>
              </a:rPr>
              <a:t>我的进度</a:t>
            </a:r>
          </a:p>
        </p:txBody>
      </p:sp>
      <p:sp>
        <p:nvSpPr>
          <p:cNvPr id="6" name="圆角矩形标注 2"/>
          <p:cNvSpPr>
            <a:spLocks noChangeArrowheads="1"/>
          </p:cNvSpPr>
          <p:nvPr/>
        </p:nvSpPr>
        <p:spPr bwMode="auto">
          <a:xfrm flipH="1">
            <a:off x="3933379" y="908720"/>
            <a:ext cx="3384376" cy="2611389"/>
          </a:xfrm>
          <a:prstGeom prst="wedgeRoundRectCallout">
            <a:avLst>
              <a:gd name="adj1" fmla="val 62823"/>
              <a:gd name="adj2" fmla="val -46979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考核标准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视频：</a:t>
            </a:r>
            <a:r>
              <a:rPr lang="en-US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15%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测验：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20%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访问：</a:t>
            </a:r>
            <a:r>
              <a:rPr lang="en-US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10%</a:t>
            </a:r>
            <a:r>
              <a:rPr lang="zh-CN" altLang="en-US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（</a:t>
            </a:r>
            <a:r>
              <a:rPr lang="en-US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50</a:t>
            </a:r>
            <a:r>
              <a:rPr lang="zh-CN" altLang="en-US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次）</a:t>
            </a:r>
            <a:endParaRPr lang="en-US" altLang="zh-CN" sz="2400" b="1" kern="0" dirty="0">
              <a:solidFill>
                <a:srgbClr val="000000"/>
              </a:solidFill>
              <a:latin typeface="+mj-ea"/>
              <a:ea typeface="+mj-ea"/>
              <a:sym typeface="宋体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讨论：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10%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（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20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次）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考试：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45%</a:t>
            </a:r>
          </a:p>
        </p:txBody>
      </p:sp>
      <p:sp>
        <p:nvSpPr>
          <p:cNvPr id="5" name="圆角矩形标注 2">
            <a:extLst>
              <a:ext uri="{FF2B5EF4-FFF2-40B4-BE49-F238E27FC236}">
                <a16:creationId xmlns:a16="http://schemas.microsoft.com/office/drawing/2014/main" id="{B178C981-0364-4441-A497-FDD55FF561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029723" y="3222410"/>
            <a:ext cx="3528392" cy="3221259"/>
          </a:xfrm>
          <a:prstGeom prst="wedgeRoundRectCallout">
            <a:avLst>
              <a:gd name="adj1" fmla="val 62823"/>
              <a:gd name="adj2" fmla="val -46979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见面课考核标准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视频：</a:t>
            </a:r>
            <a:r>
              <a:rPr lang="en-US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15%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测验：</a:t>
            </a:r>
            <a:r>
              <a:rPr lang="en-US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15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访问：</a:t>
            </a:r>
            <a:r>
              <a:rPr lang="en-US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10%</a:t>
            </a:r>
            <a:r>
              <a:rPr lang="zh-CN" altLang="en-US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（</a:t>
            </a:r>
            <a:r>
              <a:rPr lang="en-US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50</a:t>
            </a:r>
            <a:r>
              <a:rPr lang="zh-CN" altLang="en-US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次）</a:t>
            </a:r>
            <a:endParaRPr lang="en-US" altLang="zh-CN" sz="2400" b="1" kern="0" dirty="0">
              <a:solidFill>
                <a:srgbClr val="000000"/>
              </a:solidFill>
              <a:latin typeface="+mj-ea"/>
              <a:ea typeface="+mj-ea"/>
              <a:sym typeface="宋体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讨论：</a:t>
            </a:r>
            <a:r>
              <a:rPr lang="en-US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itchFamily="2" charset="-122"/>
              </a:rPr>
              <a:t>5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%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（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20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次）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考试：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45%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线下：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itchFamily="2" charset="-122"/>
              </a:rPr>
              <a:t>10%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bldLvl="0" animBg="1"/>
      <p:bldP spid="5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7" y="410380"/>
            <a:ext cx="11551758" cy="3121812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9380605" y="401306"/>
            <a:ext cx="763364" cy="523765"/>
          </a:xfrm>
          <a:prstGeom prst="roundRect">
            <a:avLst>
              <a:gd name="adj" fmla="val 40850"/>
            </a:avLst>
          </a:prstGeom>
          <a:noFill/>
          <a:ln w="762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MiaoWuS-GB" panose="02010600010101010101" pitchFamily="2" charset="-122"/>
              <a:ea typeface="FZMiaoWuS-GB" panose="02010600010101010101" pitchFamily="2" charset="-122"/>
            </a:endParaRPr>
          </a:p>
        </p:txBody>
      </p:sp>
      <p:sp>
        <p:nvSpPr>
          <p:cNvPr id="7" name="文本框 10"/>
          <p:cNvSpPr txBox="1"/>
          <p:nvPr/>
        </p:nvSpPr>
        <p:spPr>
          <a:xfrm>
            <a:off x="4581451" y="2573051"/>
            <a:ext cx="5994856" cy="523220"/>
          </a:xfrm>
          <a:prstGeom prst="rect">
            <a:avLst/>
          </a:prstGeom>
          <a:solidFill>
            <a:srgbClr val="FFC000"/>
          </a:solidFill>
          <a:ln>
            <a:solidFill>
              <a:srgbClr val="9CA20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  <a:cs typeface="+mn-ea"/>
                <a:sym typeface="+mn-lt"/>
              </a:rPr>
              <a:t>“我的进度”</a:t>
            </a:r>
            <a:r>
              <a:rPr lang="zh-CN" altLang="en-US" kern="0" dirty="0">
                <a:solidFill>
                  <a:srgbClr val="000000"/>
                </a:solidFill>
                <a:latin typeface="FZMiaoWuS-GB" panose="02010600010101010101" pitchFamily="2" charset="-122"/>
                <a:ea typeface="FZMiaoWuS-GB" panose="02010600010101010101" pitchFamily="2" charset="-122"/>
                <a:cs typeface="+mn-ea"/>
                <a:sym typeface="+mn-lt"/>
              </a:rPr>
              <a:t>达到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  <a:cs typeface="+mn-ea"/>
                <a:sym typeface="+mn-lt"/>
              </a:rPr>
              <a:t>100%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  <a:cs typeface="+mn-ea"/>
                <a:sym typeface="+mn-lt"/>
              </a:rPr>
              <a:t>，方可考试</a:t>
            </a:r>
          </a:p>
        </p:txBody>
      </p:sp>
      <p:sp>
        <p:nvSpPr>
          <p:cNvPr id="8" name="右箭头 7"/>
          <p:cNvSpPr/>
          <p:nvPr/>
        </p:nvSpPr>
        <p:spPr>
          <a:xfrm rot="7725497">
            <a:off x="8464068" y="1536090"/>
            <a:ext cx="1901738" cy="343046"/>
          </a:xfrm>
          <a:prstGeom prst="rightArrow">
            <a:avLst/>
          </a:prstGeom>
          <a:solidFill>
            <a:srgbClr val="FE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ZMiaoWuS-GB" panose="02010600010101010101" pitchFamily="2" charset="-122"/>
              <a:ea typeface="FZMiaoWuS-GB" panose="0201060001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61734" y="3745638"/>
            <a:ext cx="7568253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askerville Old Face" pitchFamily="18" charset="0"/>
              <a:buAutoNum type="arabicPeriod"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</a:rPr>
              <a:t>考试有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</a:rPr>
              <a:t>限制时间，为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</a:rPr>
              <a:t>60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</a:rPr>
              <a:t>分钟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</a:rPr>
              <a:t>,100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</a:rPr>
              <a:t>道题目。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ZMiaoWuS-GB" panose="02010600010101010101" pitchFamily="2" charset="-122"/>
              <a:ea typeface="FZMiaoWuS-GB" panose="02010600010101010101" pitchFamily="2" charset="-122"/>
            </a:endParaRPr>
          </a:p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askerville Old Face" pitchFamily="18" charset="0"/>
              <a:buAutoNum type="arabicPeriod"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</a:rPr>
              <a:t>注意考试时间，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ZMiaoWuS-GB" panose="02010600010101010101" pitchFamily="2" charset="-122"/>
              <a:ea typeface="FZMiaoWuS-GB" panose="02010600010101010101" pitchFamily="2" charset="-122"/>
            </a:endParaRPr>
          </a:p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kern="0" dirty="0">
                <a:solidFill>
                  <a:srgbClr val="565656"/>
                </a:solidFill>
                <a:latin typeface="FZMiaoWuS-GB" panose="02010600010101010101" pitchFamily="2" charset="-122"/>
                <a:ea typeface="FZMiaoWuS-GB" panose="02010600010101010101" pitchFamily="2" charset="-122"/>
              </a:rPr>
              <a:t> 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</a:rPr>
              <a:t>考卷上有说明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ZMiaoWuS-GB" panose="02010600010101010101" pitchFamily="2" charset="-122"/>
              <a:ea typeface="FZMiaoWuS-GB" panose="0201060001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 rot="20432368">
            <a:off x="519812" y="3032322"/>
            <a:ext cx="2037737" cy="1426632"/>
            <a:chOff x="195792" y="2123132"/>
            <a:chExt cx="1796863" cy="1426632"/>
          </a:xfrm>
        </p:grpSpPr>
        <p:sp>
          <p:nvSpPr>
            <p:cNvPr id="11" name="矩形 10"/>
            <p:cNvSpPr/>
            <p:nvPr/>
          </p:nvSpPr>
          <p:spPr bwMode="auto">
            <a:xfrm>
              <a:off x="195792" y="2474495"/>
              <a:ext cx="17968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E0000"/>
                  </a:solidFill>
                  <a:effectLst/>
                  <a:uLnTx/>
                  <a:uFillTx/>
                  <a:latin typeface="FZMiaoWuS-GB" panose="02010600010101010101" pitchFamily="2" charset="-122"/>
                  <a:ea typeface="FZMiaoWuS-GB" panose="02010600010101010101" pitchFamily="2" charset="-122"/>
                  <a:cs typeface="+mn-ea"/>
                  <a:sym typeface="+mn-lt"/>
                </a:rPr>
                <a:t>请注意！</a:t>
              </a:r>
            </a:p>
          </p:txBody>
        </p:sp>
        <p:sp>
          <p:nvSpPr>
            <p:cNvPr id="12" name="直角三角形 11"/>
            <p:cNvSpPr/>
            <p:nvPr/>
          </p:nvSpPr>
          <p:spPr bwMode="auto">
            <a:xfrm rot="2575571">
              <a:off x="410992" y="2213526"/>
              <a:ext cx="490637" cy="144016"/>
            </a:xfrm>
            <a:prstGeom prst="rtTriangle">
              <a:avLst/>
            </a:prstGeom>
            <a:solidFill>
              <a:srgbClr val="FE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</a:endParaRPr>
            </a:p>
          </p:txBody>
        </p:sp>
        <p:sp>
          <p:nvSpPr>
            <p:cNvPr id="13" name="直角三角形 12"/>
            <p:cNvSpPr/>
            <p:nvPr/>
          </p:nvSpPr>
          <p:spPr bwMode="auto">
            <a:xfrm rot="5400000">
              <a:off x="868174" y="2296443"/>
              <a:ext cx="490637" cy="144016"/>
            </a:xfrm>
            <a:prstGeom prst="rtTriangle">
              <a:avLst/>
            </a:prstGeom>
            <a:solidFill>
              <a:srgbClr val="FE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</a:endParaRPr>
            </a:p>
          </p:txBody>
        </p:sp>
        <p:sp>
          <p:nvSpPr>
            <p:cNvPr id="14" name="直角三角形 13"/>
            <p:cNvSpPr/>
            <p:nvPr/>
          </p:nvSpPr>
          <p:spPr bwMode="auto">
            <a:xfrm rot="14638338">
              <a:off x="1021255" y="3220493"/>
              <a:ext cx="490637" cy="144016"/>
            </a:xfrm>
            <a:prstGeom prst="rtTriangle">
              <a:avLst/>
            </a:prstGeom>
            <a:solidFill>
              <a:srgbClr val="FE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</a:endParaRPr>
            </a:p>
          </p:txBody>
        </p:sp>
        <p:sp>
          <p:nvSpPr>
            <p:cNvPr id="15" name="直角三角形 14"/>
            <p:cNvSpPr/>
            <p:nvPr/>
          </p:nvSpPr>
          <p:spPr bwMode="auto">
            <a:xfrm rot="16759512">
              <a:off x="509565" y="3232438"/>
              <a:ext cx="490637" cy="144016"/>
            </a:xfrm>
            <a:prstGeom prst="rtTriangle">
              <a:avLst/>
            </a:prstGeom>
            <a:solidFill>
              <a:srgbClr val="FE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panose="02010600010101010101" pitchFamily="2" charset="-122"/>
                <a:ea typeface="FZMiaoWuS-GB" panose="02010600010101010101" pitchFamily="2" charset="-122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7" grpId="1" bldLvl="0" animBg="1"/>
      <p:bldP spid="8" grpId="0" animBg="1"/>
      <p:bldP spid="8" grpId="1" animBg="1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913908" y="241484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FZMiaoWuS-GB" charset="-122"/>
              </a:rPr>
              <a:t>遇到不懂的知识？求助课程助教！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1" y="2123923"/>
            <a:ext cx="5451915" cy="41444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23" y="2106966"/>
            <a:ext cx="5277947" cy="404891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21011" y="3038763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hlinkClick r:id="rId5"/>
              </a:rPr>
              <a:t>我国的武装部队有多少兵种？</a:t>
            </a:r>
            <a:endParaRPr lang="zh-CN" altLang="en-US" sz="1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621011" y="3356992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hlinkClick r:id="rId5"/>
              </a:rPr>
              <a:t>我国的武装部队有多少兵种？</a:t>
            </a:r>
            <a:endParaRPr lang="zh-CN" altLang="en-US" sz="1000" dirty="0"/>
          </a:p>
        </p:txBody>
      </p:sp>
      <p:sp>
        <p:nvSpPr>
          <p:cNvPr id="7" name="右箭头 6"/>
          <p:cNvSpPr/>
          <p:nvPr/>
        </p:nvSpPr>
        <p:spPr>
          <a:xfrm rot="20659711" flipV="1">
            <a:off x="5756399" y="4164470"/>
            <a:ext cx="768848" cy="196357"/>
          </a:xfrm>
          <a:prstGeom prst="rightArrow">
            <a:avLst/>
          </a:prstGeom>
          <a:solidFill>
            <a:srgbClr val="9CA200"/>
          </a:solidFill>
          <a:ln>
            <a:solidFill>
              <a:srgbClr val="9CA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1011" y="3717032"/>
            <a:ext cx="432048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27A982A-4F84-4A11-8C37-09997EF4F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6" y="1281201"/>
            <a:ext cx="10591800" cy="52387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0280602" y="1281127"/>
            <a:ext cx="714584" cy="476189"/>
          </a:xfrm>
          <a:prstGeom prst="ellipse">
            <a:avLst/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9587690-09A6-4016-BE15-66CEC26BC5FF}"/>
              </a:ext>
            </a:extLst>
          </p:cNvPr>
          <p:cNvGrpSpPr/>
          <p:nvPr/>
        </p:nvGrpSpPr>
        <p:grpSpPr>
          <a:xfrm>
            <a:off x="2205187" y="692696"/>
            <a:ext cx="3808624" cy="5032070"/>
            <a:chOff x="2212987" y="966706"/>
            <a:chExt cx="2368464" cy="3129287"/>
          </a:xfrm>
        </p:grpSpPr>
        <p:sp>
          <p:nvSpPr>
            <p:cNvPr id="6" name="Shape 54">
              <a:extLst>
                <a:ext uri="{FF2B5EF4-FFF2-40B4-BE49-F238E27FC236}">
                  <a16:creationId xmlns:a16="http://schemas.microsoft.com/office/drawing/2014/main" id="{321DB00B-2E91-4EC4-B971-CB5984261DD9}"/>
                </a:ext>
              </a:extLst>
            </p:cNvPr>
            <p:cNvSpPr/>
            <p:nvPr/>
          </p:nvSpPr>
          <p:spPr>
            <a:xfrm>
              <a:off x="2212987" y="966706"/>
              <a:ext cx="798422" cy="45973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8" tIns="45718" rIns="45718" bIns="45718">
              <a:spAutoFit/>
            </a:bodyPr>
            <a:lstStyle>
              <a:lvl1pPr>
                <a:defRPr sz="2400" b="1">
                  <a:solidFill>
                    <a:srgbClr val="F44F56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400" b="1" dirty="0">
                  <a:solidFill>
                    <a:srgbClr val="F44F56"/>
                  </a:solidFill>
                </a:rPr>
                <a:t>目 录</a:t>
              </a:r>
            </a:p>
          </p:txBody>
        </p:sp>
        <p:grpSp>
          <p:nvGrpSpPr>
            <p:cNvPr id="7" name="Group 59">
              <a:extLst>
                <a:ext uri="{FF2B5EF4-FFF2-40B4-BE49-F238E27FC236}">
                  <a16:creationId xmlns:a16="http://schemas.microsoft.com/office/drawing/2014/main" id="{94A5F715-8C3E-4C0D-9535-DABFFF0FF6C3}"/>
                </a:ext>
              </a:extLst>
            </p:cNvPr>
            <p:cNvGrpSpPr/>
            <p:nvPr/>
          </p:nvGrpSpPr>
          <p:grpSpPr>
            <a:xfrm>
              <a:off x="2304978" y="1779075"/>
              <a:ext cx="1954530" cy="486237"/>
              <a:chOff x="-2" y="11758"/>
              <a:chExt cx="2089634" cy="612261"/>
            </a:xfrm>
          </p:grpSpPr>
          <p:sp>
            <p:nvSpPr>
              <p:cNvPr id="8" name="Shape 55">
                <a:extLst>
                  <a:ext uri="{FF2B5EF4-FFF2-40B4-BE49-F238E27FC236}">
                    <a16:creationId xmlns:a16="http://schemas.microsoft.com/office/drawing/2014/main" id="{44BDEF97-0437-495E-89C1-3EB545075027}"/>
                  </a:ext>
                </a:extLst>
              </p:cNvPr>
              <p:cNvSpPr/>
              <p:nvPr/>
            </p:nvSpPr>
            <p:spPr>
              <a:xfrm>
                <a:off x="456087" y="92332"/>
                <a:ext cx="1633545" cy="4097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600" b="1">
                    <a:solidFill>
                      <a:srgbClr val="F44F56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zh-CN" altLang="en-US" sz="2800" b="1" dirty="0">
                    <a:solidFill>
                      <a:srgbClr val="F44F56"/>
                    </a:solidFill>
                  </a:rPr>
                  <a:t>课程介绍</a:t>
                </a:r>
                <a:endParaRPr sz="2800" b="1" dirty="0">
                  <a:solidFill>
                    <a:srgbClr val="F44F56"/>
                  </a:solidFill>
                </a:endParaRPr>
              </a:p>
            </p:txBody>
          </p:sp>
          <p:grpSp>
            <p:nvGrpSpPr>
              <p:cNvPr id="10" name="Group 58">
                <a:extLst>
                  <a:ext uri="{FF2B5EF4-FFF2-40B4-BE49-F238E27FC236}">
                    <a16:creationId xmlns:a16="http://schemas.microsoft.com/office/drawing/2014/main" id="{F1DF5DD3-29D5-4C91-979A-D46B16AC338E}"/>
                  </a:ext>
                </a:extLst>
              </p:cNvPr>
              <p:cNvGrpSpPr/>
              <p:nvPr/>
            </p:nvGrpSpPr>
            <p:grpSpPr>
              <a:xfrm>
                <a:off x="-2" y="11758"/>
                <a:ext cx="438147" cy="612261"/>
                <a:chOff x="-1" y="11759"/>
                <a:chExt cx="438145" cy="612258"/>
              </a:xfrm>
            </p:grpSpPr>
            <p:sp>
              <p:nvSpPr>
                <p:cNvPr id="11" name="Shape 56">
                  <a:extLst>
                    <a:ext uri="{FF2B5EF4-FFF2-40B4-BE49-F238E27FC236}">
                      <a16:creationId xmlns:a16="http://schemas.microsoft.com/office/drawing/2014/main" id="{B6CF7BDA-1F1E-4FFF-8649-A9E6809E9ECF}"/>
                    </a:ext>
                  </a:extLst>
                </p:cNvPr>
                <p:cNvSpPr/>
                <p:nvPr/>
              </p:nvSpPr>
              <p:spPr>
                <a:xfrm>
                  <a:off x="-1" y="11759"/>
                  <a:ext cx="438145" cy="43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44F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algn="ctr">
                    <a:defRPr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  <a:endParaRPr/>
                </a:p>
              </p:txBody>
            </p:sp>
            <p:sp>
              <p:nvSpPr>
                <p:cNvPr id="13" name="Shape 57">
                  <a:extLst>
                    <a:ext uri="{FF2B5EF4-FFF2-40B4-BE49-F238E27FC236}">
                      <a16:creationId xmlns:a16="http://schemas.microsoft.com/office/drawing/2014/main" id="{5372C888-7020-4D77-AEA5-5CBB9A334444}"/>
                    </a:ext>
                  </a:extLst>
                </p:cNvPr>
                <p:cNvSpPr/>
                <p:nvPr/>
              </p:nvSpPr>
              <p:spPr>
                <a:xfrm>
                  <a:off x="93148" y="17138"/>
                  <a:ext cx="237154" cy="6068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spAutoFit/>
                </a:bodyPr>
                <a:lstStyle>
                  <a:lvl1pPr>
                    <a:defRPr sz="2400"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2400" dirty="0">
                      <a:solidFill>
                        <a:srgbClr val="FFFFFF"/>
                      </a:solidFill>
                    </a:rPr>
                    <a:t>A</a:t>
                  </a:r>
                </a:p>
              </p:txBody>
            </p:sp>
          </p:grpSp>
        </p:grpSp>
        <p:grpSp>
          <p:nvGrpSpPr>
            <p:cNvPr id="14" name="Group 64">
              <a:extLst>
                <a:ext uri="{FF2B5EF4-FFF2-40B4-BE49-F238E27FC236}">
                  <a16:creationId xmlns:a16="http://schemas.microsoft.com/office/drawing/2014/main" id="{6EF8AD0B-EBBE-45D6-AF59-8DCFC1375958}"/>
                </a:ext>
              </a:extLst>
            </p:cNvPr>
            <p:cNvGrpSpPr/>
            <p:nvPr/>
          </p:nvGrpSpPr>
          <p:grpSpPr>
            <a:xfrm>
              <a:off x="2304976" y="2457368"/>
              <a:ext cx="2078357" cy="394483"/>
              <a:chOff x="-2" y="11758"/>
              <a:chExt cx="2603783" cy="459911"/>
            </a:xfrm>
          </p:grpSpPr>
          <p:sp>
            <p:nvSpPr>
              <p:cNvPr id="15" name="Shape 60">
                <a:extLst>
                  <a:ext uri="{FF2B5EF4-FFF2-40B4-BE49-F238E27FC236}">
                    <a16:creationId xmlns:a16="http://schemas.microsoft.com/office/drawing/2014/main" id="{75E79673-F1B8-431E-ABF0-901F1B16B9B1}"/>
                  </a:ext>
                </a:extLst>
              </p:cNvPr>
              <p:cNvSpPr/>
              <p:nvPr/>
            </p:nvSpPr>
            <p:spPr>
              <a:xfrm>
                <a:off x="456088" y="92332"/>
                <a:ext cx="2147693" cy="3793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600" b="1">
                    <a:solidFill>
                      <a:srgbClr val="28333C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zh-CN" altLang="en-US" sz="2800" dirty="0">
                    <a:solidFill>
                      <a:schemeClr val="bg1"/>
                    </a:solidFill>
                  </a:rPr>
                  <a:t>移动端学习方法</a:t>
                </a:r>
              </a:p>
            </p:txBody>
          </p:sp>
          <p:grpSp>
            <p:nvGrpSpPr>
              <p:cNvPr id="16" name="Group 63">
                <a:extLst>
                  <a:ext uri="{FF2B5EF4-FFF2-40B4-BE49-F238E27FC236}">
                    <a16:creationId xmlns:a16="http://schemas.microsoft.com/office/drawing/2014/main" id="{D42524AF-B55A-4402-B207-F941EE6AE74B}"/>
                  </a:ext>
                </a:extLst>
              </p:cNvPr>
              <p:cNvGrpSpPr/>
              <p:nvPr/>
            </p:nvGrpSpPr>
            <p:grpSpPr>
              <a:xfrm>
                <a:off x="-2" y="11758"/>
                <a:ext cx="445756" cy="438147"/>
                <a:chOff x="-1" y="11759"/>
                <a:chExt cx="445754" cy="438145"/>
              </a:xfrm>
            </p:grpSpPr>
            <p:sp>
              <p:nvSpPr>
                <p:cNvPr id="17" name="Shape 61">
                  <a:extLst>
                    <a:ext uri="{FF2B5EF4-FFF2-40B4-BE49-F238E27FC236}">
                      <a16:creationId xmlns:a16="http://schemas.microsoft.com/office/drawing/2014/main" id="{9A1AC579-56AB-4420-9726-FEFF95F5E1AB}"/>
                    </a:ext>
                  </a:extLst>
                </p:cNvPr>
                <p:cNvSpPr/>
                <p:nvPr/>
              </p:nvSpPr>
              <p:spPr>
                <a:xfrm>
                  <a:off x="-1" y="11759"/>
                  <a:ext cx="438145" cy="43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394A5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algn="ctr">
                    <a:defRPr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  <a:endParaRPr/>
                </a:p>
              </p:txBody>
            </p:sp>
            <p:sp>
              <p:nvSpPr>
                <p:cNvPr id="18" name="Shape 62">
                  <a:extLst>
                    <a:ext uri="{FF2B5EF4-FFF2-40B4-BE49-F238E27FC236}">
                      <a16:creationId xmlns:a16="http://schemas.microsoft.com/office/drawing/2014/main" id="{55EA8E5B-3493-4D7E-B31B-DC6CD7B0796F}"/>
                    </a:ext>
                  </a:extLst>
                </p:cNvPr>
                <p:cNvSpPr/>
                <p:nvPr/>
              </p:nvSpPr>
              <p:spPr>
                <a:xfrm>
                  <a:off x="138314" y="79619"/>
                  <a:ext cx="307439" cy="33470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spAutoFit/>
                </a:bodyPr>
                <a:lstStyle>
                  <a:lvl1pPr>
                    <a:defRPr sz="2400"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2400" dirty="0">
                      <a:solidFill>
                        <a:srgbClr val="FFFFFF"/>
                      </a:solidFill>
                    </a:rPr>
                    <a:t>B</a:t>
                  </a:r>
                </a:p>
              </p:txBody>
            </p:sp>
          </p:grpSp>
        </p:grpSp>
        <p:grpSp>
          <p:nvGrpSpPr>
            <p:cNvPr id="19" name="Group 69">
              <a:extLst>
                <a:ext uri="{FF2B5EF4-FFF2-40B4-BE49-F238E27FC236}">
                  <a16:creationId xmlns:a16="http://schemas.microsoft.com/office/drawing/2014/main" id="{48262177-047F-4C40-B060-9912854B1A04}"/>
                </a:ext>
              </a:extLst>
            </p:cNvPr>
            <p:cNvGrpSpPr/>
            <p:nvPr/>
          </p:nvGrpSpPr>
          <p:grpSpPr>
            <a:xfrm>
              <a:off x="2284021" y="3125358"/>
              <a:ext cx="2215518" cy="385580"/>
              <a:chOff x="-2" y="11758"/>
              <a:chExt cx="2517436" cy="516004"/>
            </a:xfrm>
          </p:grpSpPr>
          <p:sp>
            <p:nvSpPr>
              <p:cNvPr id="20" name="Shape 65">
                <a:extLst>
                  <a:ext uri="{FF2B5EF4-FFF2-40B4-BE49-F238E27FC236}">
                    <a16:creationId xmlns:a16="http://schemas.microsoft.com/office/drawing/2014/main" id="{B7B6D770-B336-487A-80B2-C644FA645E40}"/>
                  </a:ext>
                </a:extLst>
              </p:cNvPr>
              <p:cNvSpPr/>
              <p:nvPr/>
            </p:nvSpPr>
            <p:spPr>
              <a:xfrm>
                <a:off x="456087" y="92332"/>
                <a:ext cx="2061347" cy="4354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600" b="1">
                    <a:solidFill>
                      <a:srgbClr val="697E9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zh-CN" altLang="en-US" sz="2800" dirty="0">
                    <a:solidFill>
                      <a:schemeClr val="accent2"/>
                    </a:solidFill>
                  </a:rPr>
                  <a:t>网页端学习方式</a:t>
                </a:r>
                <a:endParaRPr lang="zh-CN" altLang="zh-CN" sz="28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21" name="Group 68">
                <a:extLst>
                  <a:ext uri="{FF2B5EF4-FFF2-40B4-BE49-F238E27FC236}">
                    <a16:creationId xmlns:a16="http://schemas.microsoft.com/office/drawing/2014/main" id="{35E6D7A7-190F-4D4C-B5FF-E637C6D6CDE3}"/>
                  </a:ext>
                </a:extLst>
              </p:cNvPr>
              <p:cNvGrpSpPr/>
              <p:nvPr/>
            </p:nvGrpSpPr>
            <p:grpSpPr>
              <a:xfrm>
                <a:off x="-2" y="11758"/>
                <a:ext cx="438147" cy="438147"/>
                <a:chOff x="-1" y="11759"/>
                <a:chExt cx="438145" cy="438145"/>
              </a:xfrm>
            </p:grpSpPr>
            <p:sp>
              <p:nvSpPr>
                <p:cNvPr id="22" name="Shape 66">
                  <a:extLst>
                    <a:ext uri="{FF2B5EF4-FFF2-40B4-BE49-F238E27FC236}">
                      <a16:creationId xmlns:a16="http://schemas.microsoft.com/office/drawing/2014/main" id="{951EC6C3-2C49-4FF4-83EF-6ED36512A6D7}"/>
                    </a:ext>
                  </a:extLst>
                </p:cNvPr>
                <p:cNvSpPr/>
                <p:nvPr/>
              </p:nvSpPr>
              <p:spPr>
                <a:xfrm>
                  <a:off x="-1" y="11759"/>
                  <a:ext cx="438145" cy="43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697E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algn="ctr">
                    <a:defRPr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  <a:endParaRPr/>
                </a:p>
              </p:txBody>
            </p:sp>
            <p:sp>
              <p:nvSpPr>
                <p:cNvPr id="23" name="Shape 67">
                  <a:extLst>
                    <a:ext uri="{FF2B5EF4-FFF2-40B4-BE49-F238E27FC236}">
                      <a16:creationId xmlns:a16="http://schemas.microsoft.com/office/drawing/2014/main" id="{AF586FC2-CDB5-42F0-BFCC-21C9357B869D}"/>
                    </a:ext>
                  </a:extLst>
                </p:cNvPr>
                <p:cNvSpPr/>
                <p:nvPr/>
              </p:nvSpPr>
              <p:spPr>
                <a:xfrm>
                  <a:off x="122811" y="52598"/>
                  <a:ext cx="155697" cy="38420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spAutoFit/>
                </a:bodyPr>
                <a:lstStyle>
                  <a:lvl1pPr>
                    <a:defRPr sz="2400"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2400" dirty="0">
                      <a:solidFill>
                        <a:srgbClr val="FFFFFF"/>
                      </a:solidFill>
                    </a:rPr>
                    <a:t>C</a:t>
                  </a:r>
                </a:p>
              </p:txBody>
            </p:sp>
          </p:grpSp>
        </p:grpSp>
        <p:grpSp>
          <p:nvGrpSpPr>
            <p:cNvPr id="24" name="Group 74">
              <a:extLst>
                <a:ext uri="{FF2B5EF4-FFF2-40B4-BE49-F238E27FC236}">
                  <a16:creationId xmlns:a16="http://schemas.microsoft.com/office/drawing/2014/main" id="{8AC2B7F6-0168-44BB-9193-43C5139209B7}"/>
                </a:ext>
              </a:extLst>
            </p:cNvPr>
            <p:cNvGrpSpPr/>
            <p:nvPr/>
          </p:nvGrpSpPr>
          <p:grpSpPr>
            <a:xfrm>
              <a:off x="2277671" y="3705243"/>
              <a:ext cx="2303780" cy="390750"/>
              <a:chOff x="-2" y="11760"/>
              <a:chExt cx="2840458" cy="481126"/>
            </a:xfrm>
          </p:grpSpPr>
          <p:sp>
            <p:nvSpPr>
              <p:cNvPr id="25" name="Shape 70">
                <a:extLst>
                  <a:ext uri="{FF2B5EF4-FFF2-40B4-BE49-F238E27FC236}">
                    <a16:creationId xmlns:a16="http://schemas.microsoft.com/office/drawing/2014/main" id="{162B9BB6-B45D-44BA-859D-5A9E0A6731C2}"/>
                  </a:ext>
                </a:extLst>
              </p:cNvPr>
              <p:cNvSpPr/>
              <p:nvPr/>
            </p:nvSpPr>
            <p:spPr>
              <a:xfrm>
                <a:off x="456444" y="92259"/>
                <a:ext cx="2384012" cy="4006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600" b="1">
                    <a:solidFill>
                      <a:srgbClr val="F44F56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zh-CN" altLang="en-US" sz="2800" b="1" dirty="0">
                    <a:solidFill>
                      <a:schemeClr val="accent2"/>
                    </a:solidFill>
                  </a:rPr>
                  <a:t>注意事项总结</a:t>
                </a:r>
                <a:endParaRPr lang="zh-CN" altLang="zh-CN" sz="2800" b="1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26" name="Group 73">
                <a:extLst>
                  <a:ext uri="{FF2B5EF4-FFF2-40B4-BE49-F238E27FC236}">
                    <a16:creationId xmlns:a16="http://schemas.microsoft.com/office/drawing/2014/main" id="{62148A42-2F20-48A4-9B96-C8F430CBD558}"/>
                  </a:ext>
                </a:extLst>
              </p:cNvPr>
              <p:cNvGrpSpPr/>
              <p:nvPr/>
            </p:nvGrpSpPr>
            <p:grpSpPr>
              <a:xfrm>
                <a:off x="-2" y="11760"/>
                <a:ext cx="438147" cy="438147"/>
                <a:chOff x="-1" y="11761"/>
                <a:chExt cx="438145" cy="438145"/>
              </a:xfrm>
            </p:grpSpPr>
            <p:sp>
              <p:nvSpPr>
                <p:cNvPr id="27" name="Shape 71">
                  <a:extLst>
                    <a:ext uri="{FF2B5EF4-FFF2-40B4-BE49-F238E27FC236}">
                      <a16:creationId xmlns:a16="http://schemas.microsoft.com/office/drawing/2014/main" id="{65E0A325-6182-4CDA-8AAD-DF8558BFCAEE}"/>
                    </a:ext>
                  </a:extLst>
                </p:cNvPr>
                <p:cNvSpPr/>
                <p:nvPr/>
              </p:nvSpPr>
              <p:spPr>
                <a:xfrm>
                  <a:off x="-1" y="11761"/>
                  <a:ext cx="438145" cy="43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44F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algn="ctr">
                    <a:defRPr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  <a:endParaRPr/>
                </a:p>
              </p:txBody>
            </p:sp>
            <p:sp>
              <p:nvSpPr>
                <p:cNvPr id="28" name="Shape 72">
                  <a:extLst>
                    <a:ext uri="{FF2B5EF4-FFF2-40B4-BE49-F238E27FC236}">
                      <a16:creationId xmlns:a16="http://schemas.microsoft.com/office/drawing/2014/main" id="{78093563-0F37-470B-8DC0-6622F473351F}"/>
                    </a:ext>
                  </a:extLst>
                </p:cNvPr>
                <p:cNvSpPr/>
                <p:nvPr/>
              </p:nvSpPr>
              <p:spPr>
                <a:xfrm>
                  <a:off x="33665" y="60633"/>
                  <a:ext cx="324654" cy="3534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spAutoFit/>
                </a:bodyPr>
                <a:lstStyle>
                  <a:lvl1pPr>
                    <a:defRPr sz="2400"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2400">
                      <a:solidFill>
                        <a:srgbClr val="FFFFFF"/>
                      </a:solidFill>
                    </a:rPr>
                    <a:t>D</a:t>
                  </a:r>
                </a:p>
              </p:txBody>
            </p:sp>
          </p:grpSp>
        </p:grpSp>
      </p:grpSp>
      <p:pic>
        <p:nvPicPr>
          <p:cNvPr id="29" name="image5.png">
            <a:extLst>
              <a:ext uri="{FF2B5EF4-FFF2-40B4-BE49-F238E27FC236}">
                <a16:creationId xmlns:a16="http://schemas.microsoft.com/office/drawing/2014/main" id="{344002FD-8FCE-4602-85BF-E093A8C80319}"/>
              </a:ext>
            </a:extLst>
          </p:cNvPr>
          <p:cNvPicPr/>
          <p:nvPr/>
        </p:nvPicPr>
        <p:blipFill>
          <a:blip r:embed="rId3"/>
          <a:srcRect l="80893" t="85898"/>
          <a:stretch>
            <a:fillRect/>
          </a:stretch>
        </p:blipFill>
        <p:spPr>
          <a:xfrm>
            <a:off x="10446203" y="6121743"/>
            <a:ext cx="1513946" cy="628524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4020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49447DD-6C81-4F8F-B33F-8C139549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11" y="620688"/>
            <a:ext cx="111612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请同学们诚信学习</a:t>
            </a:r>
            <a:r>
              <a:rPr lang="zh-CN" altLang="en-US" sz="4800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 定期筛查</a:t>
            </a:r>
            <a:endParaRPr lang="en-US" altLang="zh-CN" sz="4800" kern="0" dirty="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针对出现不良记录</a:t>
            </a:r>
            <a:endParaRPr kumimoji="0" lang="en-US" altLang="zh-CN" sz="4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通过学习通发通知</a:t>
            </a:r>
            <a:endParaRPr kumimoji="0" lang="en-US" altLang="zh-CN" sz="4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届时</a:t>
            </a:r>
            <a:r>
              <a:rPr lang="zh-CN" altLang="en-US" sz="4800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清除学习记录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1AAFBCA-1F57-45A8-9DB4-2FD8A2DA93C0}"/>
              </a:ext>
            </a:extLst>
          </p:cNvPr>
          <p:cNvSpPr/>
          <p:nvPr/>
        </p:nvSpPr>
        <p:spPr>
          <a:xfrm>
            <a:off x="5949603" y="2060848"/>
            <a:ext cx="68330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对于不良记录的界定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   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1. 委托他人进行课程学习；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2. 委托他人完成课程考试；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3. 利用第三方软件完成课程的任务点；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4. 利用第三方软件完成课程考试；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5. 利用平台bug，快速完成任务点；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6. 安装或使用，刷课或辅助刷课的外挂软件</a:t>
            </a:r>
          </a:p>
        </p:txBody>
      </p:sp>
    </p:spTree>
    <p:extLst>
      <p:ext uri="{BB962C8B-B14F-4D97-AF65-F5344CB8AC3E}">
        <p14:creationId xmlns:p14="http://schemas.microsoft.com/office/powerpoint/2010/main" val="32165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2500775605"/>
              </p:ext>
            </p:extLst>
          </p:nvPr>
        </p:nvGraphicFramePr>
        <p:xfrm>
          <a:off x="-1395213" y="521413"/>
          <a:ext cx="698477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629670251"/>
              </p:ext>
            </p:extLst>
          </p:nvPr>
        </p:nvGraphicFramePr>
        <p:xfrm>
          <a:off x="-891157" y="836712"/>
          <a:ext cx="1548172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6696485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0" y="4476341"/>
          <a:ext cx="12187238" cy="23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1425280" y="2153756"/>
            <a:ext cx="11161240" cy="83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最重要的锦囊！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忘记密码，不能学习，何时考试怎么办？</a:t>
            </a: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3069283" y="3429000"/>
            <a:ext cx="8267644" cy="83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找在线客服！！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客服热线：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400-902-0966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99069" y="102045"/>
            <a:ext cx="11377268" cy="6783339"/>
            <a:chOff x="5501095" y="1390142"/>
            <a:chExt cx="5057875" cy="4423283"/>
          </a:xfrm>
        </p:grpSpPr>
        <p:sp>
          <p:nvSpPr>
            <p:cNvPr id="11" name="文本框 11"/>
            <p:cNvSpPr txBox="1"/>
            <p:nvPr/>
          </p:nvSpPr>
          <p:spPr>
            <a:xfrm>
              <a:off x="5501095" y="3248756"/>
              <a:ext cx="3777399" cy="122424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800" b="1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喵呜体" panose="02010600010101010101" pitchFamily="2" charset="-122"/>
                  <a:ea typeface="方正喵呜体" panose="02010600010101010101" pitchFamily="2" charset="-122"/>
                  <a:cs typeface="+mn-ea"/>
                  <a:sym typeface="+mn-lt"/>
                </a:rPr>
                <a:t>通过考核，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喵呜体" panose="02010600010101010101" pitchFamily="2" charset="-122"/>
                  <a:ea typeface="方正喵呜体" panose="02010600010101010101" pitchFamily="2" charset="-122"/>
                  <a:cs typeface="+mn-ea"/>
                  <a:sym typeface="+mn-lt"/>
                </a:rPr>
                <a:t>获取学分。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329" y="1390142"/>
              <a:ext cx="1728641" cy="4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3" y="-1206699"/>
            <a:ext cx="17102758" cy="806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任意多边形 5"/>
          <p:cNvSpPr/>
          <p:nvPr/>
        </p:nvSpPr>
        <p:spPr>
          <a:xfrm>
            <a:off x="0" y="2389793"/>
            <a:ext cx="12187238" cy="4466867"/>
          </a:xfrm>
          <a:custGeom>
            <a:avLst/>
            <a:gdLst>
              <a:gd name="connsiteX0" fmla="*/ 0 w 12192000"/>
              <a:gd name="connsiteY0" fmla="*/ 0 h 6858000"/>
              <a:gd name="connsiteX1" fmla="*/ 1216529 w 12192000"/>
              <a:gd name="connsiteY1" fmla="*/ 0 h 6858000"/>
              <a:gd name="connsiteX2" fmla="*/ 1407432 w 12192000"/>
              <a:gd name="connsiteY2" fmla="*/ 333719 h 6858000"/>
              <a:gd name="connsiteX3" fmla="*/ 3580281 w 12192000"/>
              <a:gd name="connsiteY3" fmla="*/ 2779800 h 6858000"/>
              <a:gd name="connsiteX4" fmla="*/ 4981409 w 12192000"/>
              <a:gd name="connsiteY4" fmla="*/ 3675945 h 6858000"/>
              <a:gd name="connsiteX5" fmla="*/ 5335587 w 12192000"/>
              <a:gd name="connsiteY5" fmla="*/ 3848400 h 6858000"/>
              <a:gd name="connsiteX6" fmla="*/ 5335587 w 12192000"/>
              <a:gd name="connsiteY6" fmla="*/ 3851874 h 6858000"/>
              <a:gd name="connsiteX7" fmla="*/ 10034373 w 12192000"/>
              <a:gd name="connsiteY7" fmla="*/ 1925638 h 6858000"/>
              <a:gd name="connsiteX8" fmla="*/ 12192000 w 12192000"/>
              <a:gd name="connsiteY8" fmla="*/ 5653836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  <a:gd name="connsiteX11" fmla="*/ 0 w 12192000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6529" y="0"/>
                </a:lnTo>
                <a:lnTo>
                  <a:pt x="1407432" y="333719"/>
                </a:lnTo>
                <a:cubicBezTo>
                  <a:pt x="1961293" y="1253300"/>
                  <a:pt x="2688856" y="2086032"/>
                  <a:pt x="3580281" y="2779800"/>
                </a:cubicBezTo>
                <a:cubicBezTo>
                  <a:pt x="4025994" y="3126685"/>
                  <a:pt x="4495240" y="3425263"/>
                  <a:pt x="4981409" y="3675945"/>
                </a:cubicBezTo>
                <a:lnTo>
                  <a:pt x="5335587" y="3848400"/>
                </a:lnTo>
                <a:lnTo>
                  <a:pt x="5335587" y="3851874"/>
                </a:lnTo>
                <a:cubicBezTo>
                  <a:pt x="7491072" y="4946764"/>
                  <a:pt x="9980807" y="3879728"/>
                  <a:pt x="10034373" y="1925638"/>
                </a:cubicBezTo>
                <a:cubicBezTo>
                  <a:pt x="10490753" y="2352024"/>
                  <a:pt x="11986307" y="3832590"/>
                  <a:pt x="12192000" y="5653836"/>
                </a:cubicBez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FCE3A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reeform 7"/>
          <p:cNvSpPr/>
          <p:nvPr/>
        </p:nvSpPr>
        <p:spPr bwMode="auto">
          <a:xfrm>
            <a:off x="8500916" y="1397794"/>
            <a:ext cx="2604070" cy="791854"/>
          </a:xfrm>
          <a:custGeom>
            <a:avLst/>
            <a:gdLst>
              <a:gd name="T0" fmla="*/ 911 w 1641"/>
              <a:gd name="T1" fmla="*/ 192 h 499"/>
              <a:gd name="T2" fmla="*/ 1641 w 1641"/>
              <a:gd name="T3" fmla="*/ 20 h 499"/>
              <a:gd name="T4" fmla="*/ 181 w 1641"/>
              <a:gd name="T5" fmla="*/ 0 h 499"/>
              <a:gd name="T6" fmla="*/ 0 w 1641"/>
              <a:gd name="T7" fmla="*/ 499 h 499"/>
              <a:gd name="T8" fmla="*/ 632 w 1641"/>
              <a:gd name="T9" fmla="*/ 275 h 499"/>
              <a:gd name="T10" fmla="*/ 918 w 1641"/>
              <a:gd name="T11" fmla="*/ 451 h 499"/>
              <a:gd name="T12" fmla="*/ 911 w 1641"/>
              <a:gd name="T13" fmla="*/ 192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41" h="499">
                <a:moveTo>
                  <a:pt x="911" y="192"/>
                </a:moveTo>
                <a:lnTo>
                  <a:pt x="1641" y="20"/>
                </a:lnTo>
                <a:lnTo>
                  <a:pt x="181" y="0"/>
                </a:lnTo>
                <a:lnTo>
                  <a:pt x="0" y="499"/>
                </a:lnTo>
                <a:lnTo>
                  <a:pt x="632" y="275"/>
                </a:lnTo>
                <a:lnTo>
                  <a:pt x="918" y="451"/>
                </a:lnTo>
                <a:lnTo>
                  <a:pt x="911" y="192"/>
                </a:lnTo>
                <a:close/>
              </a:path>
            </a:pathLst>
          </a:custGeom>
          <a:solidFill>
            <a:srgbClr val="8FCE3A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Freeform 9"/>
          <p:cNvSpPr/>
          <p:nvPr/>
        </p:nvSpPr>
        <p:spPr bwMode="auto">
          <a:xfrm>
            <a:off x="8903984" y="648787"/>
            <a:ext cx="2297802" cy="628404"/>
          </a:xfrm>
          <a:custGeom>
            <a:avLst/>
            <a:gdLst>
              <a:gd name="T0" fmla="*/ 0 w 1448"/>
              <a:gd name="T1" fmla="*/ 0 h 396"/>
              <a:gd name="T2" fmla="*/ 715 w 1448"/>
              <a:gd name="T3" fmla="*/ 396 h 396"/>
              <a:gd name="T4" fmla="*/ 1448 w 1448"/>
              <a:gd name="T5" fmla="*/ 222 h 396"/>
              <a:gd name="T6" fmla="*/ 0 w 1448"/>
              <a:gd name="T7" fmla="*/ 0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8" h="396">
                <a:moveTo>
                  <a:pt x="0" y="0"/>
                </a:moveTo>
                <a:lnTo>
                  <a:pt x="715" y="396"/>
                </a:lnTo>
                <a:lnTo>
                  <a:pt x="1448" y="22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Freeform 10"/>
          <p:cNvSpPr/>
          <p:nvPr/>
        </p:nvSpPr>
        <p:spPr bwMode="auto">
          <a:xfrm>
            <a:off x="8903984" y="648786"/>
            <a:ext cx="1134620" cy="1277439"/>
          </a:xfrm>
          <a:custGeom>
            <a:avLst/>
            <a:gdLst>
              <a:gd name="T0" fmla="*/ 715 w 715"/>
              <a:gd name="T1" fmla="*/ 396 h 805"/>
              <a:gd name="T2" fmla="*/ 709 w 715"/>
              <a:gd name="T3" fmla="*/ 805 h 805"/>
              <a:gd name="T4" fmla="*/ 0 w 715"/>
              <a:gd name="T5" fmla="*/ 0 h 805"/>
              <a:gd name="T6" fmla="*/ 715 w 715"/>
              <a:gd name="T7" fmla="*/ 396 h 8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5" h="805">
                <a:moveTo>
                  <a:pt x="715" y="396"/>
                </a:moveTo>
                <a:lnTo>
                  <a:pt x="709" y="805"/>
                </a:lnTo>
                <a:lnTo>
                  <a:pt x="0" y="0"/>
                </a:lnTo>
                <a:lnTo>
                  <a:pt x="715" y="396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Freeform 11"/>
          <p:cNvSpPr/>
          <p:nvPr/>
        </p:nvSpPr>
        <p:spPr bwMode="auto">
          <a:xfrm>
            <a:off x="8903984" y="648786"/>
            <a:ext cx="1125098" cy="1277439"/>
          </a:xfrm>
          <a:custGeom>
            <a:avLst/>
            <a:gdLst>
              <a:gd name="T0" fmla="*/ 0 w 709"/>
              <a:gd name="T1" fmla="*/ 0 h 805"/>
              <a:gd name="T2" fmla="*/ 433 w 709"/>
              <a:gd name="T3" fmla="*/ 492 h 805"/>
              <a:gd name="T4" fmla="*/ 709 w 709"/>
              <a:gd name="T5" fmla="*/ 805 h 805"/>
              <a:gd name="T6" fmla="*/ 517 w 709"/>
              <a:gd name="T7" fmla="*/ 456 h 805"/>
              <a:gd name="T8" fmla="*/ 0 w 709"/>
              <a:gd name="T9" fmla="*/ 0 h 8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9" h="805">
                <a:moveTo>
                  <a:pt x="0" y="0"/>
                </a:moveTo>
                <a:lnTo>
                  <a:pt x="433" y="492"/>
                </a:lnTo>
                <a:lnTo>
                  <a:pt x="709" y="805"/>
                </a:lnTo>
                <a:lnTo>
                  <a:pt x="517" y="456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Freeform 12"/>
          <p:cNvSpPr/>
          <p:nvPr/>
        </p:nvSpPr>
        <p:spPr bwMode="auto">
          <a:xfrm>
            <a:off x="8578674" y="648787"/>
            <a:ext cx="1145727" cy="1210790"/>
          </a:xfrm>
          <a:custGeom>
            <a:avLst/>
            <a:gdLst>
              <a:gd name="T0" fmla="*/ 205 w 722"/>
              <a:gd name="T1" fmla="*/ 0 h 763"/>
              <a:gd name="T2" fmla="*/ 0 w 722"/>
              <a:gd name="T3" fmla="*/ 763 h 763"/>
              <a:gd name="T4" fmla="*/ 722 w 722"/>
              <a:gd name="T5" fmla="*/ 456 h 763"/>
              <a:gd name="T6" fmla="*/ 205 w 722"/>
              <a:gd name="T7" fmla="*/ 0 h 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2" h="763">
                <a:moveTo>
                  <a:pt x="205" y="0"/>
                </a:moveTo>
                <a:lnTo>
                  <a:pt x="0" y="763"/>
                </a:lnTo>
                <a:lnTo>
                  <a:pt x="722" y="456"/>
                </a:lnTo>
                <a:lnTo>
                  <a:pt x="2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89019" y="1238078"/>
            <a:ext cx="2064456" cy="2064456"/>
            <a:chOff x="318248" y="356566"/>
            <a:chExt cx="2235767" cy="2235767"/>
          </a:xfrm>
        </p:grpSpPr>
        <p:sp>
          <p:nvSpPr>
            <p:cNvPr id="13" name="椭圆 12"/>
            <p:cNvSpPr/>
            <p:nvPr/>
          </p:nvSpPr>
          <p:spPr>
            <a:xfrm>
              <a:off x="318248" y="356566"/>
              <a:ext cx="2235767" cy="2235767"/>
            </a:xfrm>
            <a:prstGeom prst="ellipse">
              <a:avLst/>
            </a:pr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535001" y="573319"/>
              <a:ext cx="1802262" cy="1802262"/>
            </a:xfrm>
            <a:prstGeom prst="ellipse">
              <a:avLst/>
            </a:prstGeom>
            <a:solidFill>
              <a:srgbClr val="FF93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357615" y="1885735"/>
            <a:ext cx="1312667" cy="769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谢谢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996496" y="5236100"/>
            <a:ext cx="7564891" cy="1015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尔雅：阅名师  做好课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BF0F4FEB-943A-411D-B227-FA61C6A11546}"/>
              </a:ext>
            </a:extLst>
          </p:cNvPr>
          <p:cNvGrpSpPr/>
          <p:nvPr/>
        </p:nvGrpSpPr>
        <p:grpSpPr>
          <a:xfrm>
            <a:off x="44946" y="404664"/>
            <a:ext cx="12142292" cy="5674423"/>
            <a:chOff x="44946" y="1183577"/>
            <a:chExt cx="8973618" cy="4333655"/>
          </a:xfrm>
        </p:grpSpPr>
        <p:grpSp>
          <p:nvGrpSpPr>
            <p:cNvPr id="14" name="Group 90">
              <a:extLst>
                <a:ext uri="{FF2B5EF4-FFF2-40B4-BE49-F238E27FC236}">
                  <a16:creationId xmlns:a16="http://schemas.microsoft.com/office/drawing/2014/main" id="{40C07807-C656-40F9-9DD6-D398278ED62E}"/>
                </a:ext>
              </a:extLst>
            </p:cNvPr>
            <p:cNvGrpSpPr/>
            <p:nvPr/>
          </p:nvGrpSpPr>
          <p:grpSpPr>
            <a:xfrm>
              <a:off x="44946" y="1183577"/>
              <a:ext cx="4080959" cy="506541"/>
              <a:chOff x="-1" y="0"/>
              <a:chExt cx="4080957" cy="506539"/>
            </a:xfrm>
          </p:grpSpPr>
          <p:sp>
            <p:nvSpPr>
              <p:cNvPr id="15" name="Shape 88">
                <a:extLst>
                  <a:ext uri="{FF2B5EF4-FFF2-40B4-BE49-F238E27FC236}">
                    <a16:creationId xmlns:a16="http://schemas.microsoft.com/office/drawing/2014/main" id="{300D4D07-453A-4CA1-AADE-AAE1A92F261C}"/>
                  </a:ext>
                </a:extLst>
              </p:cNvPr>
              <p:cNvSpPr/>
              <p:nvPr/>
            </p:nvSpPr>
            <p:spPr>
              <a:xfrm>
                <a:off x="-1" y="0"/>
                <a:ext cx="4080957" cy="506539"/>
              </a:xfrm>
              <a:prstGeom prst="rect">
                <a:avLst/>
              </a:prstGeom>
              <a:solidFill>
                <a:srgbClr val="F44F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2800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  <a:endParaRPr/>
              </a:p>
            </p:txBody>
          </p:sp>
          <p:sp>
            <p:nvSpPr>
              <p:cNvPr id="16" name="Shape 89">
                <a:extLst>
                  <a:ext uri="{FF2B5EF4-FFF2-40B4-BE49-F238E27FC236}">
                    <a16:creationId xmlns:a16="http://schemas.microsoft.com/office/drawing/2014/main" id="{700D4781-921D-4AC4-BEE7-C76FB49AC047}"/>
                  </a:ext>
                </a:extLst>
              </p:cNvPr>
              <p:cNvSpPr/>
              <p:nvPr/>
            </p:nvSpPr>
            <p:spPr>
              <a:xfrm>
                <a:off x="-1" y="24741"/>
                <a:ext cx="4080957" cy="399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spAutoFit/>
              </a:bodyPr>
              <a:lstStyle/>
              <a:p>
                <a:pPr lvl="0" algn="ctr"/>
                <a:r>
                  <a:rPr sz="2800" dirty="0" err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rPr>
                  <a:t>通识教育是什么</a:t>
                </a:r>
                <a:r>
                  <a:rPr sz="2800" dirty="0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rPr>
                  <a:t>？</a:t>
                </a:r>
              </a:p>
            </p:txBody>
          </p:sp>
        </p:grpSp>
        <p:grpSp>
          <p:nvGrpSpPr>
            <p:cNvPr id="17" name="Group 99">
              <a:extLst>
                <a:ext uri="{FF2B5EF4-FFF2-40B4-BE49-F238E27FC236}">
                  <a16:creationId xmlns:a16="http://schemas.microsoft.com/office/drawing/2014/main" id="{B67BD17F-A057-457E-8B7E-13FBBC668453}"/>
                </a:ext>
              </a:extLst>
            </p:cNvPr>
            <p:cNvGrpSpPr/>
            <p:nvPr/>
          </p:nvGrpSpPr>
          <p:grpSpPr>
            <a:xfrm>
              <a:off x="626271" y="2302381"/>
              <a:ext cx="3357633" cy="493913"/>
              <a:chOff x="-1" y="-1"/>
              <a:chExt cx="3357631" cy="493912"/>
            </a:xfrm>
          </p:grpSpPr>
          <p:grpSp>
            <p:nvGrpSpPr>
              <p:cNvPr id="18" name="Group 97">
                <a:extLst>
                  <a:ext uri="{FF2B5EF4-FFF2-40B4-BE49-F238E27FC236}">
                    <a16:creationId xmlns:a16="http://schemas.microsoft.com/office/drawing/2014/main" id="{9B6A7DF7-7D14-4E89-A5CA-21A038DB1C71}"/>
                  </a:ext>
                </a:extLst>
              </p:cNvPr>
              <p:cNvGrpSpPr/>
              <p:nvPr/>
            </p:nvGrpSpPr>
            <p:grpSpPr>
              <a:xfrm>
                <a:off x="-1" y="-1"/>
                <a:ext cx="478679" cy="493912"/>
                <a:chOff x="0" y="0"/>
                <a:chExt cx="478678" cy="493910"/>
              </a:xfrm>
            </p:grpSpPr>
            <p:sp>
              <p:nvSpPr>
                <p:cNvPr id="20" name="Shape 91">
                  <a:extLst>
                    <a:ext uri="{FF2B5EF4-FFF2-40B4-BE49-F238E27FC236}">
                      <a16:creationId xmlns:a16="http://schemas.microsoft.com/office/drawing/2014/main" id="{A70068BE-3C1F-48CC-9B32-9973A02AA7F7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478680" cy="493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44F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algn="ctr">
                    <a:defRPr>
                      <a:solidFill>
                        <a:srgbClr val="535353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  <a:endParaRPr/>
                </a:p>
              </p:txBody>
            </p:sp>
            <p:grpSp>
              <p:nvGrpSpPr>
                <p:cNvPr id="21" name="Group 96">
                  <a:extLst>
                    <a:ext uri="{FF2B5EF4-FFF2-40B4-BE49-F238E27FC236}">
                      <a16:creationId xmlns:a16="http://schemas.microsoft.com/office/drawing/2014/main" id="{9097E1A7-1EAD-4CF2-AEBE-2DF42A388403}"/>
                    </a:ext>
                  </a:extLst>
                </p:cNvPr>
                <p:cNvGrpSpPr/>
                <p:nvPr/>
              </p:nvGrpSpPr>
              <p:grpSpPr>
                <a:xfrm>
                  <a:off x="97612" y="98741"/>
                  <a:ext cx="283421" cy="296445"/>
                  <a:chOff x="0" y="0"/>
                  <a:chExt cx="283420" cy="296443"/>
                </a:xfrm>
              </p:grpSpPr>
              <p:sp>
                <p:nvSpPr>
                  <p:cNvPr id="22" name="Shape 92">
                    <a:extLst>
                      <a:ext uri="{FF2B5EF4-FFF2-40B4-BE49-F238E27FC236}">
                        <a16:creationId xmlns:a16="http://schemas.microsoft.com/office/drawing/2014/main" id="{3E7884AB-D196-43BF-AC38-A289FE5B82C8}"/>
                      </a:ext>
                    </a:extLst>
                  </p:cNvPr>
                  <p:cNvSpPr/>
                  <p:nvPr/>
                </p:nvSpPr>
                <p:spPr>
                  <a:xfrm flipH="1">
                    <a:off x="181505" y="197294"/>
                    <a:ext cx="97062" cy="95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3024" y="21600"/>
                        </a:moveTo>
                        <a:lnTo>
                          <a:pt x="0" y="18189"/>
                        </a:lnTo>
                        <a:lnTo>
                          <a:pt x="18360" y="0"/>
                        </a:lnTo>
                        <a:lnTo>
                          <a:pt x="21600" y="3183"/>
                        </a:lnTo>
                        <a:lnTo>
                          <a:pt x="3024" y="2160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defRPr>
                        <a:solidFill>
                          <a:srgbClr val="53535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defRPr>
                    </a:pPr>
                    <a:endParaRPr/>
                  </a:p>
                </p:txBody>
              </p:sp>
              <p:sp>
                <p:nvSpPr>
                  <p:cNvPr id="23" name="Shape 93">
                    <a:extLst>
                      <a:ext uri="{FF2B5EF4-FFF2-40B4-BE49-F238E27FC236}">
                        <a16:creationId xmlns:a16="http://schemas.microsoft.com/office/drawing/2014/main" id="{77715815-59D9-4BDA-8B02-9C8FE124C480}"/>
                      </a:ext>
                    </a:extLst>
                  </p:cNvPr>
                  <p:cNvSpPr/>
                  <p:nvPr/>
                </p:nvSpPr>
                <p:spPr>
                  <a:xfrm flipH="1">
                    <a:off x="133945" y="147219"/>
                    <a:ext cx="73768" cy="761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21600"/>
                        </a:moveTo>
                        <a:cubicBezTo>
                          <a:pt x="4725" y="21600"/>
                          <a:pt x="0" y="16875"/>
                          <a:pt x="0" y="10800"/>
                        </a:cubicBezTo>
                        <a:cubicBezTo>
                          <a:pt x="0" y="4725"/>
                          <a:pt x="4725" y="0"/>
                          <a:pt x="10800" y="0"/>
                        </a:cubicBezTo>
                        <a:cubicBezTo>
                          <a:pt x="16875" y="0"/>
                          <a:pt x="21600" y="4725"/>
                          <a:pt x="21600" y="10800"/>
                        </a:cubicBezTo>
                        <a:cubicBezTo>
                          <a:pt x="21600" y="16875"/>
                          <a:pt x="16875" y="21600"/>
                          <a:pt x="10800" y="21600"/>
                        </a:cubicBezTo>
                        <a:moveTo>
                          <a:pt x="10800" y="5400"/>
                        </a:moveTo>
                        <a:cubicBezTo>
                          <a:pt x="8100" y="5400"/>
                          <a:pt x="5400" y="8100"/>
                          <a:pt x="5400" y="10800"/>
                        </a:cubicBezTo>
                        <a:cubicBezTo>
                          <a:pt x="5400" y="13500"/>
                          <a:pt x="8100" y="16200"/>
                          <a:pt x="10800" y="16200"/>
                        </a:cubicBezTo>
                        <a:cubicBezTo>
                          <a:pt x="13500" y="16200"/>
                          <a:pt x="16200" y="13500"/>
                          <a:pt x="16200" y="10800"/>
                        </a:cubicBezTo>
                        <a:cubicBezTo>
                          <a:pt x="16200" y="8100"/>
                          <a:pt x="13500" y="5400"/>
                          <a:pt x="10800" y="540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defRPr>
                        <a:solidFill>
                          <a:srgbClr val="53535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defRPr>
                    </a:pPr>
                    <a:endParaRPr/>
                  </a:p>
                </p:txBody>
              </p:sp>
              <p:sp>
                <p:nvSpPr>
                  <p:cNvPr id="24" name="Shape 94">
                    <a:extLst>
                      <a:ext uri="{FF2B5EF4-FFF2-40B4-BE49-F238E27FC236}">
                        <a16:creationId xmlns:a16="http://schemas.microsoft.com/office/drawing/2014/main" id="{19D526A3-2D82-4C30-B3A6-2BB935EF0EE2}"/>
                      </a:ext>
                    </a:extLst>
                  </p:cNvPr>
                  <p:cNvSpPr/>
                  <p:nvPr/>
                </p:nvSpPr>
                <p:spPr>
                  <a:xfrm flipH="1">
                    <a:off x="0" y="0"/>
                    <a:ext cx="152387" cy="157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473" y="21600"/>
                        </a:moveTo>
                        <a:cubicBezTo>
                          <a:pt x="7527" y="21600"/>
                          <a:pt x="4909" y="20618"/>
                          <a:pt x="2945" y="18655"/>
                        </a:cubicBezTo>
                        <a:cubicBezTo>
                          <a:pt x="982" y="16691"/>
                          <a:pt x="0" y="14073"/>
                          <a:pt x="0" y="11127"/>
                        </a:cubicBezTo>
                        <a:cubicBezTo>
                          <a:pt x="0" y="8182"/>
                          <a:pt x="982" y="5564"/>
                          <a:pt x="2945" y="3600"/>
                        </a:cubicBezTo>
                        <a:cubicBezTo>
                          <a:pt x="6545" y="0"/>
                          <a:pt x="6545" y="0"/>
                          <a:pt x="6545" y="0"/>
                        </a:cubicBezTo>
                        <a:cubicBezTo>
                          <a:pt x="21600" y="15055"/>
                          <a:pt x="21600" y="15055"/>
                          <a:pt x="21600" y="15055"/>
                        </a:cubicBezTo>
                        <a:cubicBezTo>
                          <a:pt x="18000" y="18655"/>
                          <a:pt x="18000" y="18655"/>
                          <a:pt x="18000" y="18655"/>
                        </a:cubicBezTo>
                        <a:cubicBezTo>
                          <a:pt x="16036" y="20618"/>
                          <a:pt x="13418" y="21600"/>
                          <a:pt x="10473" y="21600"/>
                        </a:cubicBezTo>
                        <a:moveTo>
                          <a:pt x="6545" y="3927"/>
                        </a:moveTo>
                        <a:cubicBezTo>
                          <a:pt x="4909" y="5564"/>
                          <a:pt x="4909" y="5564"/>
                          <a:pt x="4909" y="5564"/>
                        </a:cubicBezTo>
                        <a:cubicBezTo>
                          <a:pt x="3273" y="7200"/>
                          <a:pt x="2618" y="9164"/>
                          <a:pt x="2618" y="11127"/>
                        </a:cubicBezTo>
                        <a:cubicBezTo>
                          <a:pt x="2618" y="13091"/>
                          <a:pt x="3273" y="15055"/>
                          <a:pt x="4909" y="16691"/>
                        </a:cubicBezTo>
                        <a:cubicBezTo>
                          <a:pt x="6545" y="18327"/>
                          <a:pt x="8509" y="18982"/>
                          <a:pt x="10473" y="18982"/>
                        </a:cubicBezTo>
                        <a:cubicBezTo>
                          <a:pt x="12436" y="18982"/>
                          <a:pt x="14400" y="18327"/>
                          <a:pt x="16036" y="16691"/>
                        </a:cubicBezTo>
                        <a:cubicBezTo>
                          <a:pt x="17673" y="15055"/>
                          <a:pt x="17673" y="15055"/>
                          <a:pt x="17673" y="15055"/>
                        </a:cubicBezTo>
                        <a:lnTo>
                          <a:pt x="6545" y="39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defRPr>
                        <a:solidFill>
                          <a:srgbClr val="53535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defRPr>
                    </a:pPr>
                    <a:endParaRPr/>
                  </a:p>
                </p:txBody>
              </p:sp>
              <p:sp>
                <p:nvSpPr>
                  <p:cNvPr id="25" name="Shape 95">
                    <a:extLst>
                      <a:ext uri="{FF2B5EF4-FFF2-40B4-BE49-F238E27FC236}">
                        <a16:creationId xmlns:a16="http://schemas.microsoft.com/office/drawing/2014/main" id="{D27790DA-377A-46FE-A62F-9C5903EB35C1}"/>
                      </a:ext>
                    </a:extLst>
                  </p:cNvPr>
                  <p:cNvSpPr/>
                  <p:nvPr/>
                </p:nvSpPr>
                <p:spPr>
                  <a:xfrm flipH="1">
                    <a:off x="60178" y="62092"/>
                    <a:ext cx="223243" cy="2343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2066" y="4523"/>
                        </a:lnTo>
                        <a:lnTo>
                          <a:pt x="10518" y="0"/>
                        </a:lnTo>
                        <a:lnTo>
                          <a:pt x="11363" y="1477"/>
                        </a:lnTo>
                        <a:lnTo>
                          <a:pt x="3850" y="5631"/>
                        </a:lnTo>
                        <a:lnTo>
                          <a:pt x="2254" y="19477"/>
                        </a:lnTo>
                        <a:lnTo>
                          <a:pt x="17374" y="16615"/>
                        </a:lnTo>
                        <a:lnTo>
                          <a:pt x="19816" y="10246"/>
                        </a:lnTo>
                        <a:lnTo>
                          <a:pt x="21600" y="10708"/>
                        </a:lnTo>
                        <a:lnTo>
                          <a:pt x="18689" y="18369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defRPr>
                        <a:solidFill>
                          <a:srgbClr val="53535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19" name="Shape 98">
                <a:extLst>
                  <a:ext uri="{FF2B5EF4-FFF2-40B4-BE49-F238E27FC236}">
                    <a16:creationId xmlns:a16="http://schemas.microsoft.com/office/drawing/2014/main" id="{19CABD94-15F1-4FF3-8B67-24FE59EF8594}"/>
                  </a:ext>
                </a:extLst>
              </p:cNvPr>
              <p:cNvSpPr/>
              <p:nvPr/>
            </p:nvSpPr>
            <p:spPr>
              <a:xfrm>
                <a:off x="600003" y="98740"/>
                <a:ext cx="2757627" cy="3693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lvl="0"/>
                <a:r>
                  <a:rPr dirty="0">
                    <a:solidFill>
                      <a:schemeClr val="bg1"/>
                    </a:solidFill>
                  </a:rPr>
                  <a:t>U</a:t>
                </a:r>
                <a:r>
                  <a:rPr sz="16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rPr>
                  <a:t>niversity-----Universe</a:t>
                </a:r>
              </a:p>
            </p:txBody>
          </p:sp>
        </p:grpSp>
        <p:grpSp>
          <p:nvGrpSpPr>
            <p:cNvPr id="26" name="Group 108">
              <a:extLst>
                <a:ext uri="{FF2B5EF4-FFF2-40B4-BE49-F238E27FC236}">
                  <a16:creationId xmlns:a16="http://schemas.microsoft.com/office/drawing/2014/main" id="{682B0C4C-E338-453C-8B0E-4C2BE9A0FDCA}"/>
                </a:ext>
              </a:extLst>
            </p:cNvPr>
            <p:cNvGrpSpPr/>
            <p:nvPr/>
          </p:nvGrpSpPr>
          <p:grpSpPr>
            <a:xfrm>
              <a:off x="626271" y="3100655"/>
              <a:ext cx="5523105" cy="830993"/>
              <a:chOff x="0" y="0"/>
              <a:chExt cx="5523104" cy="830992"/>
            </a:xfrm>
          </p:grpSpPr>
          <p:sp>
            <p:nvSpPr>
              <p:cNvPr id="27" name="Shape 100">
                <a:extLst>
                  <a:ext uri="{FF2B5EF4-FFF2-40B4-BE49-F238E27FC236}">
                    <a16:creationId xmlns:a16="http://schemas.microsoft.com/office/drawing/2014/main" id="{26241386-5D21-42BF-8286-3535531F4A75}"/>
                  </a:ext>
                </a:extLst>
              </p:cNvPr>
              <p:cNvSpPr/>
              <p:nvPr/>
            </p:nvSpPr>
            <p:spPr>
              <a:xfrm>
                <a:off x="670003" y="0"/>
                <a:ext cx="4853101" cy="830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lvl="0"/>
                <a:r>
                  <a:rPr sz="16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rPr>
                  <a:t>完整的知识结构</a:t>
                </a:r>
                <a:endParaRPr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endParaRPr>
              </a:p>
              <a:p>
                <a:pPr lvl="0"/>
                <a:r>
                  <a:rPr sz="16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rPr>
                  <a:t>完人－Wholeman</a:t>
                </a:r>
                <a:endParaRPr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endParaRPr>
              </a:p>
              <a:p>
                <a:pPr lvl="0"/>
                <a:r>
                  <a:rPr sz="16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rPr>
                  <a:t>独立的思考能力</a:t>
                </a:r>
                <a:endParaRPr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grpSp>
            <p:nvGrpSpPr>
              <p:cNvPr id="28" name="Group 107">
                <a:extLst>
                  <a:ext uri="{FF2B5EF4-FFF2-40B4-BE49-F238E27FC236}">
                    <a16:creationId xmlns:a16="http://schemas.microsoft.com/office/drawing/2014/main" id="{D315C3BD-2034-4917-969A-799FC37C3710}"/>
                  </a:ext>
                </a:extLst>
              </p:cNvPr>
              <p:cNvGrpSpPr/>
              <p:nvPr/>
            </p:nvGrpSpPr>
            <p:grpSpPr>
              <a:xfrm>
                <a:off x="0" y="121674"/>
                <a:ext cx="483960" cy="497977"/>
                <a:chOff x="0" y="0"/>
                <a:chExt cx="483959" cy="497975"/>
              </a:xfrm>
            </p:grpSpPr>
            <p:sp>
              <p:nvSpPr>
                <p:cNvPr id="29" name="Shape 101">
                  <a:extLst>
                    <a:ext uri="{FF2B5EF4-FFF2-40B4-BE49-F238E27FC236}">
                      <a16:creationId xmlns:a16="http://schemas.microsoft.com/office/drawing/2014/main" id="{4378D42E-717E-46E8-8832-285170F68063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483960" cy="497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44F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algn="ctr">
                    <a:defRPr>
                      <a:solidFill>
                        <a:srgbClr val="535353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  <a:endParaRPr/>
                </a:p>
              </p:txBody>
            </p:sp>
            <p:grpSp>
              <p:nvGrpSpPr>
                <p:cNvPr id="30" name="Group 106">
                  <a:extLst>
                    <a:ext uri="{FF2B5EF4-FFF2-40B4-BE49-F238E27FC236}">
                      <a16:creationId xmlns:a16="http://schemas.microsoft.com/office/drawing/2014/main" id="{A68F3D1A-FDCE-4820-B5F2-710E81078963}"/>
                    </a:ext>
                  </a:extLst>
                </p:cNvPr>
                <p:cNvGrpSpPr/>
                <p:nvPr/>
              </p:nvGrpSpPr>
              <p:grpSpPr>
                <a:xfrm>
                  <a:off x="95299" y="98039"/>
                  <a:ext cx="293418" cy="301916"/>
                  <a:chOff x="0" y="0"/>
                  <a:chExt cx="293416" cy="301914"/>
                </a:xfrm>
              </p:grpSpPr>
              <p:sp>
                <p:nvSpPr>
                  <p:cNvPr id="31" name="Shape 102">
                    <a:extLst>
                      <a:ext uri="{FF2B5EF4-FFF2-40B4-BE49-F238E27FC236}">
                        <a16:creationId xmlns:a16="http://schemas.microsoft.com/office/drawing/2014/main" id="{C4441304-B9E9-4C3A-B12B-3C890DB7AF88}"/>
                      </a:ext>
                    </a:extLst>
                  </p:cNvPr>
                  <p:cNvSpPr/>
                  <p:nvPr/>
                </p:nvSpPr>
                <p:spPr>
                  <a:xfrm>
                    <a:off x="35327" y="177715"/>
                    <a:ext cx="222763" cy="1242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lnTo>
                          <a:pt x="0" y="21600"/>
                        </a:lnTo>
                        <a:lnTo>
                          <a:pt x="0" y="0"/>
                        </a:lnTo>
                        <a:lnTo>
                          <a:pt x="1808" y="0"/>
                        </a:lnTo>
                        <a:lnTo>
                          <a:pt x="1808" y="18263"/>
                        </a:lnTo>
                        <a:lnTo>
                          <a:pt x="19792" y="18263"/>
                        </a:lnTo>
                        <a:lnTo>
                          <a:pt x="19792" y="0"/>
                        </a:lnTo>
                        <a:lnTo>
                          <a:pt x="21600" y="0"/>
                        </a:ln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defRPr>
                        <a:solidFill>
                          <a:srgbClr val="53535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defRPr>
                    </a:pPr>
                    <a:endParaRPr/>
                  </a:p>
                </p:txBody>
              </p:sp>
              <p:sp>
                <p:nvSpPr>
                  <p:cNvPr id="32" name="Shape 103">
                    <a:extLst>
                      <a:ext uri="{FF2B5EF4-FFF2-40B4-BE49-F238E27FC236}">
                        <a16:creationId xmlns:a16="http://schemas.microsoft.com/office/drawing/2014/main" id="{915C2C07-5581-4488-B9E6-A26A3E985E46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293417" cy="1746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0516" y="21600"/>
                        </a:moveTo>
                        <a:lnTo>
                          <a:pt x="10764" y="3621"/>
                        </a:lnTo>
                        <a:lnTo>
                          <a:pt x="1011" y="21600"/>
                        </a:lnTo>
                        <a:lnTo>
                          <a:pt x="0" y="19852"/>
                        </a:lnTo>
                        <a:lnTo>
                          <a:pt x="10764" y="0"/>
                        </a:lnTo>
                        <a:lnTo>
                          <a:pt x="21600" y="19852"/>
                        </a:lnTo>
                        <a:lnTo>
                          <a:pt x="20516" y="2160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defRPr>
                        <a:solidFill>
                          <a:srgbClr val="53535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defRPr>
                    </a:pPr>
                    <a:endParaRPr/>
                  </a:p>
                </p:txBody>
              </p:sp>
              <p:sp>
                <p:nvSpPr>
                  <p:cNvPr id="33" name="Shape 104">
                    <a:extLst>
                      <a:ext uri="{FF2B5EF4-FFF2-40B4-BE49-F238E27FC236}">
                        <a16:creationId xmlns:a16="http://schemas.microsoft.com/office/drawing/2014/main" id="{9DFB9876-55CA-42D8-963D-18385AB17A0A}"/>
                      </a:ext>
                    </a:extLst>
                  </p:cNvPr>
                  <p:cNvSpPr/>
                  <p:nvPr/>
                </p:nvSpPr>
                <p:spPr>
                  <a:xfrm>
                    <a:off x="108926" y="177715"/>
                    <a:ext cx="74582" cy="858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lnTo>
                          <a:pt x="16200" y="21600"/>
                        </a:lnTo>
                        <a:lnTo>
                          <a:pt x="16200" y="4828"/>
                        </a:lnTo>
                        <a:lnTo>
                          <a:pt x="5400" y="4828"/>
                        </a:lnTo>
                        <a:lnTo>
                          <a:pt x="54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lnTo>
                          <a:pt x="21600" y="0"/>
                        </a:ln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defRPr>
                        <a:solidFill>
                          <a:srgbClr val="53535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defRPr>
                    </a:pPr>
                    <a:endParaRPr/>
                  </a:p>
                </p:txBody>
              </p:sp>
              <p:sp>
                <p:nvSpPr>
                  <p:cNvPr id="34" name="Shape 105">
                    <a:extLst>
                      <a:ext uri="{FF2B5EF4-FFF2-40B4-BE49-F238E27FC236}">
                        <a16:creationId xmlns:a16="http://schemas.microsoft.com/office/drawing/2014/main" id="{D899019B-AD5D-4FBE-B847-2A4D86D8C5C4}"/>
                      </a:ext>
                    </a:extLst>
                  </p:cNvPr>
                  <p:cNvSpPr/>
                  <p:nvPr/>
                </p:nvSpPr>
                <p:spPr>
                  <a:xfrm>
                    <a:off x="108926" y="81789"/>
                    <a:ext cx="74582" cy="767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21600"/>
                        </a:moveTo>
                        <a:cubicBezTo>
                          <a:pt x="4725" y="21600"/>
                          <a:pt x="0" y="16875"/>
                          <a:pt x="0" y="10800"/>
                        </a:cubicBezTo>
                        <a:cubicBezTo>
                          <a:pt x="0" y="4725"/>
                          <a:pt x="4725" y="0"/>
                          <a:pt x="10800" y="0"/>
                        </a:cubicBezTo>
                        <a:cubicBezTo>
                          <a:pt x="16875" y="0"/>
                          <a:pt x="21600" y="4725"/>
                          <a:pt x="21600" y="10800"/>
                        </a:cubicBezTo>
                        <a:cubicBezTo>
                          <a:pt x="21600" y="16875"/>
                          <a:pt x="16875" y="21600"/>
                          <a:pt x="10800" y="21600"/>
                        </a:cubicBezTo>
                        <a:moveTo>
                          <a:pt x="10800" y="5400"/>
                        </a:moveTo>
                        <a:cubicBezTo>
                          <a:pt x="8100" y="5400"/>
                          <a:pt x="5400" y="8100"/>
                          <a:pt x="5400" y="10800"/>
                        </a:cubicBezTo>
                        <a:cubicBezTo>
                          <a:pt x="5400" y="13500"/>
                          <a:pt x="8100" y="16200"/>
                          <a:pt x="10800" y="16200"/>
                        </a:cubicBezTo>
                        <a:cubicBezTo>
                          <a:pt x="13500" y="16200"/>
                          <a:pt x="16200" y="13500"/>
                          <a:pt x="16200" y="10800"/>
                        </a:cubicBezTo>
                        <a:cubicBezTo>
                          <a:pt x="16200" y="8100"/>
                          <a:pt x="13500" y="5400"/>
                          <a:pt x="10800" y="540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defRPr>
                        <a:solidFill>
                          <a:srgbClr val="53535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defRPr>
                    </a:pPr>
                    <a:endParaRPr/>
                  </a:p>
                </p:txBody>
              </p:sp>
            </p:grpSp>
          </p:grpSp>
        </p:grpSp>
        <p:pic>
          <p:nvPicPr>
            <p:cNvPr id="35" name="image5.png">
              <a:extLst>
                <a:ext uri="{FF2B5EF4-FFF2-40B4-BE49-F238E27FC236}">
                  <a16:creationId xmlns:a16="http://schemas.microsoft.com/office/drawing/2014/main" id="{2E2D84FB-49D2-4F1E-B78B-4D9D2F11594C}"/>
                </a:ext>
              </a:extLst>
            </p:cNvPr>
            <p:cNvPicPr/>
            <p:nvPr/>
          </p:nvPicPr>
          <p:blipFill>
            <a:blip r:embed="rId3"/>
            <a:srcRect l="80893" t="85898"/>
            <a:stretch>
              <a:fillRect/>
            </a:stretch>
          </p:blipFill>
          <p:spPr>
            <a:xfrm>
              <a:off x="7882661" y="5045655"/>
              <a:ext cx="1135903" cy="471577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AC1A61B-2C40-476F-B72B-1E62C1BA96E8}"/>
                </a:ext>
              </a:extLst>
            </p:cNvPr>
            <p:cNvSpPr txBox="1"/>
            <p:nvPr/>
          </p:nvSpPr>
          <p:spPr>
            <a:xfrm>
              <a:off x="4515147" y="2401104"/>
              <a:ext cx="4223586" cy="133980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45718" tIns="45718" rIns="45718" bIns="45718" numCol="1" spcCol="38100" rtlCol="0" anchor="t" forceAA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b="0" i="0" u="none" strike="noStrike" cap="none" spc="0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       </a:t>
              </a:r>
              <a:r>
                <a:rPr kumimoji="0" lang="zh-CN" altLang="en-US" b="0" i="0" u="none" strike="noStrike" cap="none" spc="0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通识教育问题的核心在于自由传统和人文传统的传递。</a:t>
              </a:r>
              <a:r>
                <a:rPr kumimoji="0" lang="zh-CN" altLang="en-US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无论是单纯的信息获取，还是具体的技能和才干的发展，都不能给予我们维持文明社会所必需的广泛的思想基础。</a:t>
              </a: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                    </a:t>
              </a:r>
              <a:r>
                <a:rPr kumimoji="0" lang="en-US" altLang="zh-CN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——</a:t>
              </a:r>
              <a:r>
                <a:rPr kumimoji="0" lang="zh-CN" altLang="en-US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哈佛大学校长</a:t>
              </a:r>
              <a:r>
                <a:rPr kumimoji="0" lang="en-US" altLang="zh-CN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James Conant</a:t>
              </a: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A6364D13-5249-4D37-9E5B-A1FF996C89CE}"/>
              </a:ext>
            </a:extLst>
          </p:cNvPr>
          <p:cNvSpPr txBox="1"/>
          <p:nvPr/>
        </p:nvSpPr>
        <p:spPr>
          <a:xfrm>
            <a:off x="2916088" y="3700433"/>
            <a:ext cx="1955165" cy="230568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4139C24-AF23-420D-BF20-757260B69D8D}"/>
              </a:ext>
            </a:extLst>
          </p:cNvPr>
          <p:cNvGrpSpPr/>
          <p:nvPr/>
        </p:nvGrpSpPr>
        <p:grpSpPr>
          <a:xfrm>
            <a:off x="5374789" y="4187334"/>
            <a:ext cx="1510918" cy="2266001"/>
            <a:chOff x="8584" y="3103"/>
            <a:chExt cx="2018" cy="2549"/>
          </a:xfrm>
          <a:solidFill>
            <a:schemeClr val="accent3">
              <a:lumMod val="75000"/>
            </a:schemeClr>
          </a:solidFill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30D953D6-27B7-418F-A4D4-8B3207BF5388}"/>
                </a:ext>
              </a:extLst>
            </p:cNvPr>
            <p:cNvSpPr txBox="1"/>
            <p:nvPr/>
          </p:nvSpPr>
          <p:spPr>
            <a:xfrm>
              <a:off x="8584" y="3103"/>
              <a:ext cx="2018" cy="323"/>
            </a:xfrm>
            <a:prstGeom prst="rect">
              <a:avLst/>
            </a:prstGeom>
            <a:grp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45718" tIns="45718" rIns="45718" bIns="45718" numCol="1" spcCol="38100" rtlCol="0" anchor="t" forceAA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000" b="1" i="0" u="none" strike="noStrike" cap="none" spc="0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文化传承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11382059-3023-4733-B40B-5C003F661263}"/>
                </a:ext>
              </a:extLst>
            </p:cNvPr>
            <p:cNvSpPr txBox="1"/>
            <p:nvPr/>
          </p:nvSpPr>
          <p:spPr>
            <a:xfrm>
              <a:off x="8584" y="3472"/>
              <a:ext cx="2018" cy="320"/>
            </a:xfrm>
            <a:prstGeom prst="rect">
              <a:avLst/>
            </a:prstGeom>
            <a:grp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45718" tIns="45718" rIns="45718" bIns="45718" numCol="1" spcCol="38100" rtlCol="0" anchor="t" forceAA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社会整合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99BB0B17-AF4F-43C0-84AD-ECDB4C0503AF}"/>
                </a:ext>
              </a:extLst>
            </p:cNvPr>
            <p:cNvSpPr txBox="1"/>
            <p:nvPr/>
          </p:nvSpPr>
          <p:spPr>
            <a:xfrm>
              <a:off x="8584" y="3841"/>
              <a:ext cx="2018" cy="320"/>
            </a:xfrm>
            <a:prstGeom prst="rect">
              <a:avLst/>
            </a:prstGeom>
            <a:grp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45718" tIns="45718" rIns="45718" bIns="45718" numCol="1" spcCol="38100" rtlCol="0" anchor="t" forceAA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心灵建构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86920E5B-DCE8-4435-AB6D-A1B84E168C24}"/>
                </a:ext>
              </a:extLst>
            </p:cNvPr>
            <p:cNvSpPr txBox="1"/>
            <p:nvPr/>
          </p:nvSpPr>
          <p:spPr>
            <a:xfrm>
              <a:off x="8584" y="4210"/>
              <a:ext cx="2018" cy="323"/>
            </a:xfrm>
            <a:prstGeom prst="rect">
              <a:avLst/>
            </a:prstGeom>
            <a:grp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45718" tIns="45718" rIns="45718" bIns="45718" numCol="1" spcCol="38100" rtlCol="0" anchor="t" forceAA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000" b="1" i="0" u="none" strike="noStrike" cap="none" spc="0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激发创造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582D7CCE-58BE-4561-8F2A-F6FFBD2255B7}"/>
                </a:ext>
              </a:extLst>
            </p:cNvPr>
            <p:cNvSpPr txBox="1"/>
            <p:nvPr/>
          </p:nvSpPr>
          <p:spPr>
            <a:xfrm>
              <a:off x="8584" y="4579"/>
              <a:ext cx="2018" cy="320"/>
            </a:xfrm>
            <a:prstGeom prst="rect">
              <a:avLst/>
            </a:prstGeom>
            <a:grp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45718" tIns="45718" rIns="45718" bIns="45718" numCol="1" spcCol="38100" rtlCol="0" anchor="t" forceAA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知识整合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E4244698-31DE-4CA3-8CF2-8F62F438D74A}"/>
                </a:ext>
              </a:extLst>
            </p:cNvPr>
            <p:cNvSpPr txBox="1"/>
            <p:nvPr/>
          </p:nvSpPr>
          <p:spPr>
            <a:xfrm>
              <a:off x="8584" y="4948"/>
              <a:ext cx="2018" cy="323"/>
            </a:xfrm>
            <a:prstGeom prst="rect">
              <a:avLst/>
            </a:prstGeom>
            <a:grp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45718" tIns="45718" rIns="45718" bIns="45718" numCol="1" spcCol="38100" rtlCol="0" anchor="t" forceAA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000" b="1" i="0" u="none" strike="noStrike" cap="none" spc="0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开拓视野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799DB9C7-EBF1-486B-90A3-EDC86A30856F}"/>
                </a:ext>
              </a:extLst>
            </p:cNvPr>
            <p:cNvSpPr txBox="1"/>
            <p:nvPr/>
          </p:nvSpPr>
          <p:spPr>
            <a:xfrm>
              <a:off x="8584" y="5329"/>
              <a:ext cx="2018" cy="323"/>
            </a:xfrm>
            <a:prstGeom prst="rect">
              <a:avLst/>
            </a:prstGeom>
            <a:grp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45718" tIns="45718" rIns="45718" bIns="45718" numCol="1" spcCol="38100" rtlCol="0" anchor="t" forceAA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000" b="1" i="0" u="none" strike="noStrike" cap="none" spc="0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  <a:sym typeface="Calibri" panose="020F0502020204030204"/>
                </a:rPr>
                <a:t>自我认知</a:t>
              </a:r>
            </a:p>
          </p:txBody>
        </p:sp>
      </p:grpSp>
      <p:sp>
        <p:nvSpPr>
          <p:cNvPr id="58" name="Shape 113">
            <a:extLst>
              <a:ext uri="{FF2B5EF4-FFF2-40B4-BE49-F238E27FC236}">
                <a16:creationId xmlns:a16="http://schemas.microsoft.com/office/drawing/2014/main" id="{ECDE6818-63DD-45D3-9132-6D031AFA36B3}"/>
              </a:ext>
            </a:extLst>
          </p:cNvPr>
          <p:cNvSpPr/>
          <p:nvPr/>
        </p:nvSpPr>
        <p:spPr>
          <a:xfrm>
            <a:off x="0" y="4712146"/>
            <a:ext cx="4303256" cy="368935"/>
          </a:xfrm>
          <a:prstGeom prst="rect">
            <a:avLst/>
          </a:prstGeom>
          <a:solidFill>
            <a:srgbClr val="F44F56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 err="1">
                <a:solidFill>
                  <a:srgbClr val="FFFFFF"/>
                </a:solidFill>
              </a:rPr>
              <a:t>通识教育</a:t>
            </a:r>
            <a:r>
              <a:rPr lang="zh-CN" sz="2400" dirty="0">
                <a:solidFill>
                  <a:srgbClr val="FFFFFF"/>
                </a:solidFill>
              </a:rPr>
              <a:t>的意义是什么</a:t>
            </a:r>
            <a:r>
              <a:rPr sz="2400" dirty="0">
                <a:solidFill>
                  <a:srgbClr val="FFFFFF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013597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199F7B5-12C7-4123-8491-69B772DCBC93}"/>
              </a:ext>
            </a:extLst>
          </p:cNvPr>
          <p:cNvSpPr/>
          <p:nvPr/>
        </p:nvSpPr>
        <p:spPr>
          <a:xfrm>
            <a:off x="1237162" y="349716"/>
            <a:ext cx="3209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CN" altLang="en-US" sz="2800" b="1" dirty="0">
                <a:solidFill>
                  <a:srgbClr val="F44F56"/>
                </a:solidFill>
              </a:rPr>
              <a:t>课程介绍 </a:t>
            </a:r>
            <a:r>
              <a:rPr lang="en-US" altLang="zh-CN" sz="2800" b="1" dirty="0">
                <a:solidFill>
                  <a:srgbClr val="F44F56"/>
                </a:solidFill>
              </a:rPr>
              <a:t>13</a:t>
            </a:r>
            <a:r>
              <a:rPr lang="zh-CN" altLang="en-US" sz="2800" b="1" dirty="0">
                <a:solidFill>
                  <a:srgbClr val="F44F56"/>
                </a:solidFill>
              </a:rPr>
              <a:t>门课程</a:t>
            </a:r>
          </a:p>
        </p:txBody>
      </p:sp>
      <p:sp>
        <p:nvSpPr>
          <p:cNvPr id="7" name="Shape 56">
            <a:extLst>
              <a:ext uri="{FF2B5EF4-FFF2-40B4-BE49-F238E27FC236}">
                <a16:creationId xmlns:a16="http://schemas.microsoft.com/office/drawing/2014/main" id="{EFA704E2-BE20-4389-B76C-C772E641E6AF}"/>
              </a:ext>
            </a:extLst>
          </p:cNvPr>
          <p:cNvSpPr/>
          <p:nvPr/>
        </p:nvSpPr>
        <p:spPr>
          <a:xfrm>
            <a:off x="538063" y="342847"/>
            <a:ext cx="659012" cy="559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44F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endParaRPr/>
          </a:p>
        </p:txBody>
      </p:sp>
      <p:sp>
        <p:nvSpPr>
          <p:cNvPr id="8" name="Shape 57">
            <a:extLst>
              <a:ext uri="{FF2B5EF4-FFF2-40B4-BE49-F238E27FC236}">
                <a16:creationId xmlns:a16="http://schemas.microsoft.com/office/drawing/2014/main" id="{8F8CB55D-EDDF-4AF0-A520-25170EA99931}"/>
              </a:ext>
            </a:extLst>
          </p:cNvPr>
          <p:cNvSpPr/>
          <p:nvPr/>
        </p:nvSpPr>
        <p:spPr>
          <a:xfrm>
            <a:off x="678168" y="349716"/>
            <a:ext cx="356702" cy="775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spAutoFit/>
          </a:bodyPr>
          <a:lstStyle>
            <a:lvl1pPr>
              <a:defRPr sz="24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D45FA4E-64A8-4810-A21F-3D5AB39144CF}"/>
              </a:ext>
            </a:extLst>
          </p:cNvPr>
          <p:cNvSpPr/>
          <p:nvPr/>
        </p:nvSpPr>
        <p:spPr>
          <a:xfrm>
            <a:off x="1197075" y="1154707"/>
            <a:ext cx="6984776" cy="549381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</a:rPr>
              <a:t>《批创思维导论》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</a:rPr>
              <a:t>《</a:t>
            </a:r>
            <a:r>
              <a:rPr lang="en-US" altLang="zh-CN" sz="2400" b="1" dirty="0">
                <a:solidFill>
                  <a:schemeClr val="bg1"/>
                </a:solidFill>
              </a:rPr>
              <a:t>TRIZ</a:t>
            </a:r>
            <a:r>
              <a:rPr lang="zh-CN" altLang="zh-CN" sz="2400" b="1" dirty="0">
                <a:solidFill>
                  <a:schemeClr val="bg1"/>
                </a:solidFill>
              </a:rPr>
              <a:t>创新方法》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</a:rPr>
              <a:t>《</a:t>
            </a:r>
            <a:r>
              <a:rPr lang="en-US" altLang="zh-CN" sz="2400" b="1" dirty="0">
                <a:solidFill>
                  <a:schemeClr val="bg1"/>
                </a:solidFill>
              </a:rPr>
              <a:t>&lt;</a:t>
            </a:r>
            <a:r>
              <a:rPr lang="zh-CN" altLang="zh-CN" sz="2400" b="1" dirty="0">
                <a:solidFill>
                  <a:schemeClr val="bg1"/>
                </a:solidFill>
              </a:rPr>
              <a:t>论语</a:t>
            </a:r>
            <a:r>
              <a:rPr lang="en-US" altLang="zh-CN" sz="2400" b="1" dirty="0">
                <a:solidFill>
                  <a:schemeClr val="bg1"/>
                </a:solidFill>
              </a:rPr>
              <a:t>&gt;</a:t>
            </a:r>
            <a:r>
              <a:rPr lang="zh-CN" altLang="zh-CN" sz="2400" b="1" dirty="0">
                <a:solidFill>
                  <a:schemeClr val="bg1"/>
                </a:solidFill>
              </a:rPr>
              <a:t>导读》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</a:rPr>
              <a:t>《什么是科学》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</a:rPr>
              <a:t>《世界科技文化史》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</a:rPr>
              <a:t>《中国文化：复兴古典 同济天下》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</a:rPr>
              <a:t>《纷争的年代：二十世纪西方思想文化潮流》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</a:rPr>
              <a:t>《经济学原理：中国故事·全球视角》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</a:rPr>
              <a:t>《魅力科学》《管理学精要》</a:t>
            </a:r>
            <a:r>
              <a:rPr lang="en-US" altLang="zh-CN" sz="2400" b="1" dirty="0">
                <a:solidFill>
                  <a:schemeClr val="bg1"/>
                </a:solidFill>
              </a:rPr>
              <a:t> </a:t>
            </a:r>
            <a:r>
              <a:rPr lang="zh-CN" altLang="zh-CN" sz="2400" b="1" dirty="0">
                <a:solidFill>
                  <a:schemeClr val="bg1"/>
                </a:solidFill>
              </a:rPr>
              <a:t>《创业人生》</a:t>
            </a:r>
          </a:p>
          <a:p>
            <a:pPr>
              <a:lnSpc>
                <a:spcPct val="150000"/>
              </a:lnSpc>
            </a:pPr>
            <a:endParaRPr lang="zh-CN" altLang="en-US" b="0" i="0" dirty="0">
              <a:solidFill>
                <a:schemeClr val="bg1"/>
              </a:solidFill>
              <a:effectLst/>
              <a:latin typeface="lucida Grande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7C10A1-D9A1-4F32-B83B-E01844AA1475}"/>
              </a:ext>
            </a:extLst>
          </p:cNvPr>
          <p:cNvSpPr/>
          <p:nvPr/>
        </p:nvSpPr>
        <p:spPr>
          <a:xfrm>
            <a:off x="4924653" y="1268760"/>
            <a:ext cx="60928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有线下见面课</a:t>
            </a:r>
            <a:r>
              <a:rPr lang="en-US" altLang="zh-CN" sz="2400" b="1" dirty="0">
                <a:solidFill>
                  <a:schemeClr val="bg1"/>
                </a:solidFill>
              </a:rPr>
              <a:t>                    </a:t>
            </a: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</a:rPr>
              <a:t>《商业计划书的优化》</a:t>
            </a:r>
            <a:r>
              <a:rPr lang="zh-CN" altLang="en-US" sz="2400" b="1" dirty="0">
                <a:solidFill>
                  <a:schemeClr val="bg1"/>
                </a:solidFill>
              </a:rPr>
              <a:t>陈爱国老师面授课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</a:rPr>
              <a:t>《宪法的魅力》</a:t>
            </a:r>
            <a:r>
              <a:rPr lang="zh-CN" altLang="en-US" sz="2400" b="1" dirty="0">
                <a:solidFill>
                  <a:schemeClr val="bg1"/>
                </a:solidFill>
              </a:rPr>
              <a:t>人气教师王老师授课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38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63"/>
          <p:cNvSpPr>
            <a:spLocks noEditPoints="1"/>
          </p:cNvSpPr>
          <p:nvPr/>
        </p:nvSpPr>
        <p:spPr bwMode="auto">
          <a:xfrm rot="1658487">
            <a:off x="6583748" y="312642"/>
            <a:ext cx="773335" cy="770514"/>
          </a:xfrm>
          <a:custGeom>
            <a:avLst/>
            <a:gdLst>
              <a:gd name="T0" fmla="*/ 145 w 274"/>
              <a:gd name="T1" fmla="*/ 262 h 273"/>
              <a:gd name="T2" fmla="*/ 189 w 274"/>
              <a:gd name="T3" fmla="*/ 204 h 273"/>
              <a:gd name="T4" fmla="*/ 263 w 274"/>
              <a:gd name="T5" fmla="*/ 204 h 273"/>
              <a:gd name="T6" fmla="*/ 216 w 274"/>
              <a:gd name="T7" fmla="*/ 217 h 273"/>
              <a:gd name="T8" fmla="*/ 104 w 274"/>
              <a:gd name="T9" fmla="*/ 199 h 273"/>
              <a:gd name="T10" fmla="*/ 55 w 274"/>
              <a:gd name="T11" fmla="*/ 186 h 273"/>
              <a:gd name="T12" fmla="*/ 14 w 274"/>
              <a:gd name="T13" fmla="*/ 168 h 273"/>
              <a:gd name="T14" fmla="*/ 44 w 274"/>
              <a:gd name="T15" fmla="*/ 207 h 273"/>
              <a:gd name="T16" fmla="*/ 45 w 274"/>
              <a:gd name="T17" fmla="*/ 217 h 273"/>
              <a:gd name="T18" fmla="*/ 95 w 274"/>
              <a:gd name="T19" fmla="*/ 254 h 273"/>
              <a:gd name="T20" fmla="*/ 86 w 274"/>
              <a:gd name="T21" fmla="*/ 232 h 273"/>
              <a:gd name="T22" fmla="*/ 114 w 274"/>
              <a:gd name="T23" fmla="*/ 255 h 273"/>
              <a:gd name="T24" fmla="*/ 131 w 274"/>
              <a:gd name="T25" fmla="*/ 196 h 273"/>
              <a:gd name="T26" fmla="*/ 110 w 274"/>
              <a:gd name="T27" fmla="*/ 189 h 273"/>
              <a:gd name="T28" fmla="*/ 132 w 274"/>
              <a:gd name="T29" fmla="*/ 145 h 273"/>
              <a:gd name="T30" fmla="*/ 74 w 274"/>
              <a:gd name="T31" fmla="*/ 145 h 273"/>
              <a:gd name="T32" fmla="*/ 67 w 274"/>
              <a:gd name="T33" fmla="*/ 166 h 273"/>
              <a:gd name="T34" fmla="*/ 205 w 274"/>
              <a:gd name="T35" fmla="*/ 111 h 273"/>
              <a:gd name="T36" fmla="*/ 192 w 274"/>
              <a:gd name="T37" fmla="*/ 159 h 273"/>
              <a:gd name="T38" fmla="*/ 150 w 274"/>
              <a:gd name="T39" fmla="*/ 59 h 273"/>
              <a:gd name="T40" fmla="*/ 114 w 274"/>
              <a:gd name="T41" fmla="*/ 94 h 273"/>
              <a:gd name="T42" fmla="*/ 57 w 274"/>
              <a:gd name="T43" fmla="*/ 42 h 273"/>
              <a:gd name="T44" fmla="*/ 9 w 274"/>
              <a:gd name="T45" fmla="*/ 55 h 273"/>
              <a:gd name="T46" fmla="*/ 178 w 274"/>
              <a:gd name="T47" fmla="*/ 23 h 273"/>
              <a:gd name="T48" fmla="*/ 230 w 274"/>
              <a:gd name="T49" fmla="*/ 57 h 273"/>
              <a:gd name="T50" fmla="*/ 137 w 274"/>
              <a:gd name="T51" fmla="*/ 0 h 273"/>
              <a:gd name="T52" fmla="*/ 271 w 274"/>
              <a:gd name="T53" fmla="*/ 108 h 273"/>
              <a:gd name="T54" fmla="*/ 257 w 274"/>
              <a:gd name="T55" fmla="*/ 189 h 273"/>
              <a:gd name="T56" fmla="*/ 260 w 274"/>
              <a:gd name="T57" fmla="*/ 142 h 273"/>
              <a:gd name="T58" fmla="*/ 238 w 274"/>
              <a:gd name="T59" fmla="*/ 133 h 273"/>
              <a:gd name="T60" fmla="*/ 261 w 274"/>
              <a:gd name="T61" fmla="*/ 105 h 273"/>
              <a:gd name="T62" fmla="*/ 206 w 274"/>
              <a:gd name="T63" fmla="*/ 76 h 273"/>
              <a:gd name="T64" fmla="*/ 206 w 274"/>
              <a:gd name="T65" fmla="*/ 103 h 273"/>
              <a:gd name="T66" fmla="*/ 193 w 274"/>
              <a:gd name="T67" fmla="*/ 82 h 273"/>
              <a:gd name="T68" fmla="*/ 169 w 274"/>
              <a:gd name="T69" fmla="*/ 79 h 273"/>
              <a:gd name="T70" fmla="*/ 189 w 274"/>
              <a:gd name="T71" fmla="*/ 66 h 273"/>
              <a:gd name="T72" fmla="*/ 142 w 274"/>
              <a:gd name="T73" fmla="*/ 13 h 273"/>
              <a:gd name="T74" fmla="*/ 136 w 274"/>
              <a:gd name="T75" fmla="*/ 50 h 273"/>
              <a:gd name="T76" fmla="*/ 127 w 274"/>
              <a:gd name="T77" fmla="*/ 11 h 273"/>
              <a:gd name="T78" fmla="*/ 86 w 274"/>
              <a:gd name="T79" fmla="*/ 71 h 273"/>
              <a:gd name="T80" fmla="*/ 104 w 274"/>
              <a:gd name="T81" fmla="*/ 83 h 273"/>
              <a:gd name="T82" fmla="*/ 76 w 274"/>
              <a:gd name="T83" fmla="*/ 105 h 273"/>
              <a:gd name="T84" fmla="*/ 132 w 274"/>
              <a:gd name="T85" fmla="*/ 130 h 273"/>
              <a:gd name="T86" fmla="*/ 140 w 274"/>
              <a:gd name="T87" fmla="*/ 113 h 273"/>
              <a:gd name="T88" fmla="*/ 146 w 274"/>
              <a:gd name="T89" fmla="*/ 131 h 273"/>
              <a:gd name="T90" fmla="*/ 171 w 274"/>
              <a:gd name="T91" fmla="*/ 140 h 273"/>
              <a:gd name="T92" fmla="*/ 142 w 274"/>
              <a:gd name="T93" fmla="*/ 182 h 273"/>
              <a:gd name="T94" fmla="*/ 193 w 274"/>
              <a:gd name="T95" fmla="*/ 191 h 273"/>
              <a:gd name="T96" fmla="*/ 206 w 274"/>
              <a:gd name="T97" fmla="*/ 170 h 273"/>
              <a:gd name="T98" fmla="*/ 206 w 274"/>
              <a:gd name="T99" fmla="*/ 196 h 273"/>
              <a:gd name="T100" fmla="*/ 209 w 274"/>
              <a:gd name="T101" fmla="*/ 207 h 273"/>
              <a:gd name="T102" fmla="*/ 179 w 274"/>
              <a:gd name="T103" fmla="*/ 249 h 273"/>
              <a:gd name="T104" fmla="*/ 212 w 274"/>
              <a:gd name="T105" fmla="*/ 239 h 273"/>
              <a:gd name="T106" fmla="*/ 219 w 274"/>
              <a:gd name="T107" fmla="*/ 246 h 273"/>
              <a:gd name="T108" fmla="*/ 31 w 274"/>
              <a:gd name="T109" fmla="*/ 222 h 273"/>
              <a:gd name="T110" fmla="*/ 14 w 274"/>
              <a:gd name="T111" fmla="*/ 82 h 273"/>
              <a:gd name="T112" fmla="*/ 11 w 274"/>
              <a:gd name="T113" fmla="*/ 130 h 273"/>
              <a:gd name="T114" fmla="*/ 67 w 274"/>
              <a:gd name="T115" fmla="*/ 103 h 273"/>
              <a:gd name="T116" fmla="*/ 63 w 274"/>
              <a:gd name="T117" fmla="*/ 74 h 273"/>
              <a:gd name="T118" fmla="*/ 72 w 274"/>
              <a:gd name="T119" fmla="*/ 67 h 273"/>
              <a:gd name="T120" fmla="*/ 95 w 274"/>
              <a:gd name="T121" fmla="*/ 19 h 273"/>
              <a:gd name="T122" fmla="*/ 58 w 274"/>
              <a:gd name="T123" fmla="*/ 33 h 273"/>
              <a:gd name="T124" fmla="*/ 109 w 274"/>
              <a:gd name="T125" fmla="*/ 4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" h="273">
                <a:moveTo>
                  <a:pt x="146" y="196"/>
                </a:moveTo>
                <a:lnTo>
                  <a:pt x="143" y="196"/>
                </a:lnTo>
                <a:lnTo>
                  <a:pt x="142" y="198"/>
                </a:lnTo>
                <a:lnTo>
                  <a:pt x="142" y="200"/>
                </a:lnTo>
                <a:lnTo>
                  <a:pt x="142" y="258"/>
                </a:lnTo>
                <a:lnTo>
                  <a:pt x="142" y="260"/>
                </a:lnTo>
                <a:lnTo>
                  <a:pt x="145" y="262"/>
                </a:lnTo>
                <a:lnTo>
                  <a:pt x="147" y="262"/>
                </a:lnTo>
                <a:lnTo>
                  <a:pt x="159" y="255"/>
                </a:lnTo>
                <a:lnTo>
                  <a:pt x="169" y="245"/>
                </a:lnTo>
                <a:lnTo>
                  <a:pt x="178" y="234"/>
                </a:lnTo>
                <a:lnTo>
                  <a:pt x="184" y="219"/>
                </a:lnTo>
                <a:lnTo>
                  <a:pt x="189" y="207"/>
                </a:lnTo>
                <a:lnTo>
                  <a:pt x="189" y="204"/>
                </a:lnTo>
                <a:lnTo>
                  <a:pt x="189" y="203"/>
                </a:lnTo>
                <a:lnTo>
                  <a:pt x="187" y="202"/>
                </a:lnTo>
                <a:lnTo>
                  <a:pt x="168" y="198"/>
                </a:lnTo>
                <a:lnTo>
                  <a:pt x="146" y="196"/>
                </a:lnTo>
                <a:close/>
                <a:moveTo>
                  <a:pt x="242" y="191"/>
                </a:moveTo>
                <a:lnTo>
                  <a:pt x="254" y="195"/>
                </a:lnTo>
                <a:lnTo>
                  <a:pt x="263" y="204"/>
                </a:lnTo>
                <a:lnTo>
                  <a:pt x="267" y="217"/>
                </a:lnTo>
                <a:lnTo>
                  <a:pt x="263" y="230"/>
                </a:lnTo>
                <a:lnTo>
                  <a:pt x="254" y="239"/>
                </a:lnTo>
                <a:lnTo>
                  <a:pt x="242" y="242"/>
                </a:lnTo>
                <a:lnTo>
                  <a:pt x="229" y="239"/>
                </a:lnTo>
                <a:lnTo>
                  <a:pt x="219" y="230"/>
                </a:lnTo>
                <a:lnTo>
                  <a:pt x="216" y="217"/>
                </a:lnTo>
                <a:lnTo>
                  <a:pt x="219" y="204"/>
                </a:lnTo>
                <a:lnTo>
                  <a:pt x="229" y="195"/>
                </a:lnTo>
                <a:lnTo>
                  <a:pt x="242" y="191"/>
                </a:lnTo>
                <a:close/>
                <a:moveTo>
                  <a:pt x="78" y="173"/>
                </a:moveTo>
                <a:lnTo>
                  <a:pt x="91" y="177"/>
                </a:lnTo>
                <a:lnTo>
                  <a:pt x="100" y="186"/>
                </a:lnTo>
                <a:lnTo>
                  <a:pt x="104" y="199"/>
                </a:lnTo>
                <a:lnTo>
                  <a:pt x="100" y="212"/>
                </a:lnTo>
                <a:lnTo>
                  <a:pt x="91" y="222"/>
                </a:lnTo>
                <a:lnTo>
                  <a:pt x="78" y="225"/>
                </a:lnTo>
                <a:lnTo>
                  <a:pt x="65" y="222"/>
                </a:lnTo>
                <a:lnTo>
                  <a:pt x="55" y="212"/>
                </a:lnTo>
                <a:lnTo>
                  <a:pt x="53" y="199"/>
                </a:lnTo>
                <a:lnTo>
                  <a:pt x="55" y="186"/>
                </a:lnTo>
                <a:lnTo>
                  <a:pt x="65" y="177"/>
                </a:lnTo>
                <a:lnTo>
                  <a:pt x="78" y="173"/>
                </a:lnTo>
                <a:close/>
                <a:moveTo>
                  <a:pt x="14" y="142"/>
                </a:moveTo>
                <a:lnTo>
                  <a:pt x="12" y="142"/>
                </a:lnTo>
                <a:lnTo>
                  <a:pt x="11" y="144"/>
                </a:lnTo>
                <a:lnTo>
                  <a:pt x="11" y="145"/>
                </a:lnTo>
                <a:lnTo>
                  <a:pt x="14" y="168"/>
                </a:lnTo>
                <a:lnTo>
                  <a:pt x="22" y="189"/>
                </a:lnTo>
                <a:lnTo>
                  <a:pt x="32" y="208"/>
                </a:lnTo>
                <a:lnTo>
                  <a:pt x="34" y="209"/>
                </a:lnTo>
                <a:lnTo>
                  <a:pt x="36" y="211"/>
                </a:lnTo>
                <a:lnTo>
                  <a:pt x="37" y="209"/>
                </a:lnTo>
                <a:lnTo>
                  <a:pt x="42" y="207"/>
                </a:lnTo>
                <a:lnTo>
                  <a:pt x="44" y="207"/>
                </a:lnTo>
                <a:lnTo>
                  <a:pt x="45" y="207"/>
                </a:lnTo>
                <a:lnTo>
                  <a:pt x="46" y="208"/>
                </a:lnTo>
                <a:lnTo>
                  <a:pt x="48" y="211"/>
                </a:lnTo>
                <a:lnTo>
                  <a:pt x="48" y="212"/>
                </a:lnTo>
                <a:lnTo>
                  <a:pt x="48" y="214"/>
                </a:lnTo>
                <a:lnTo>
                  <a:pt x="46" y="216"/>
                </a:lnTo>
                <a:lnTo>
                  <a:pt x="45" y="217"/>
                </a:lnTo>
                <a:lnTo>
                  <a:pt x="42" y="218"/>
                </a:lnTo>
                <a:lnTo>
                  <a:pt x="42" y="221"/>
                </a:lnTo>
                <a:lnTo>
                  <a:pt x="44" y="222"/>
                </a:lnTo>
                <a:lnTo>
                  <a:pt x="65" y="241"/>
                </a:lnTo>
                <a:lnTo>
                  <a:pt x="91" y="255"/>
                </a:lnTo>
                <a:lnTo>
                  <a:pt x="94" y="255"/>
                </a:lnTo>
                <a:lnTo>
                  <a:pt x="95" y="254"/>
                </a:lnTo>
                <a:lnTo>
                  <a:pt x="96" y="253"/>
                </a:lnTo>
                <a:lnTo>
                  <a:pt x="96" y="251"/>
                </a:lnTo>
                <a:lnTo>
                  <a:pt x="95" y="249"/>
                </a:lnTo>
                <a:lnTo>
                  <a:pt x="91" y="242"/>
                </a:lnTo>
                <a:lnTo>
                  <a:pt x="86" y="235"/>
                </a:lnTo>
                <a:lnTo>
                  <a:pt x="86" y="234"/>
                </a:lnTo>
                <a:lnTo>
                  <a:pt x="86" y="232"/>
                </a:lnTo>
                <a:lnTo>
                  <a:pt x="87" y="231"/>
                </a:lnTo>
                <a:lnTo>
                  <a:pt x="90" y="230"/>
                </a:lnTo>
                <a:lnTo>
                  <a:pt x="91" y="228"/>
                </a:lnTo>
                <a:lnTo>
                  <a:pt x="94" y="230"/>
                </a:lnTo>
                <a:lnTo>
                  <a:pt x="95" y="231"/>
                </a:lnTo>
                <a:lnTo>
                  <a:pt x="104" y="244"/>
                </a:lnTo>
                <a:lnTo>
                  <a:pt x="114" y="255"/>
                </a:lnTo>
                <a:lnTo>
                  <a:pt x="127" y="262"/>
                </a:lnTo>
                <a:lnTo>
                  <a:pt x="129" y="262"/>
                </a:lnTo>
                <a:lnTo>
                  <a:pt x="132" y="260"/>
                </a:lnTo>
                <a:lnTo>
                  <a:pt x="132" y="258"/>
                </a:lnTo>
                <a:lnTo>
                  <a:pt x="132" y="200"/>
                </a:lnTo>
                <a:lnTo>
                  <a:pt x="132" y="198"/>
                </a:lnTo>
                <a:lnTo>
                  <a:pt x="131" y="196"/>
                </a:lnTo>
                <a:lnTo>
                  <a:pt x="128" y="196"/>
                </a:lnTo>
                <a:lnTo>
                  <a:pt x="114" y="198"/>
                </a:lnTo>
                <a:lnTo>
                  <a:pt x="111" y="196"/>
                </a:lnTo>
                <a:lnTo>
                  <a:pt x="110" y="195"/>
                </a:lnTo>
                <a:lnTo>
                  <a:pt x="109" y="194"/>
                </a:lnTo>
                <a:lnTo>
                  <a:pt x="109" y="191"/>
                </a:lnTo>
                <a:lnTo>
                  <a:pt x="110" y="189"/>
                </a:lnTo>
                <a:lnTo>
                  <a:pt x="111" y="189"/>
                </a:lnTo>
                <a:lnTo>
                  <a:pt x="113" y="188"/>
                </a:lnTo>
                <a:lnTo>
                  <a:pt x="128" y="186"/>
                </a:lnTo>
                <a:lnTo>
                  <a:pt x="131" y="186"/>
                </a:lnTo>
                <a:lnTo>
                  <a:pt x="132" y="185"/>
                </a:lnTo>
                <a:lnTo>
                  <a:pt x="132" y="182"/>
                </a:lnTo>
                <a:lnTo>
                  <a:pt x="132" y="145"/>
                </a:lnTo>
                <a:lnTo>
                  <a:pt x="132" y="143"/>
                </a:lnTo>
                <a:lnTo>
                  <a:pt x="131" y="142"/>
                </a:lnTo>
                <a:lnTo>
                  <a:pt x="128" y="142"/>
                </a:lnTo>
                <a:lnTo>
                  <a:pt x="78" y="142"/>
                </a:lnTo>
                <a:lnTo>
                  <a:pt x="76" y="142"/>
                </a:lnTo>
                <a:lnTo>
                  <a:pt x="74" y="143"/>
                </a:lnTo>
                <a:lnTo>
                  <a:pt x="74" y="145"/>
                </a:lnTo>
                <a:lnTo>
                  <a:pt x="76" y="163"/>
                </a:lnTo>
                <a:lnTo>
                  <a:pt x="74" y="166"/>
                </a:lnTo>
                <a:lnTo>
                  <a:pt x="73" y="167"/>
                </a:lnTo>
                <a:lnTo>
                  <a:pt x="72" y="168"/>
                </a:lnTo>
                <a:lnTo>
                  <a:pt x="69" y="168"/>
                </a:lnTo>
                <a:lnTo>
                  <a:pt x="68" y="167"/>
                </a:lnTo>
                <a:lnTo>
                  <a:pt x="67" y="166"/>
                </a:lnTo>
                <a:lnTo>
                  <a:pt x="65" y="165"/>
                </a:lnTo>
                <a:lnTo>
                  <a:pt x="64" y="145"/>
                </a:lnTo>
                <a:lnTo>
                  <a:pt x="64" y="143"/>
                </a:lnTo>
                <a:lnTo>
                  <a:pt x="63" y="142"/>
                </a:lnTo>
                <a:lnTo>
                  <a:pt x="60" y="142"/>
                </a:lnTo>
                <a:lnTo>
                  <a:pt x="14" y="142"/>
                </a:lnTo>
                <a:close/>
                <a:moveTo>
                  <a:pt x="205" y="111"/>
                </a:moveTo>
                <a:lnTo>
                  <a:pt x="217" y="115"/>
                </a:lnTo>
                <a:lnTo>
                  <a:pt x="226" y="124"/>
                </a:lnTo>
                <a:lnTo>
                  <a:pt x="230" y="136"/>
                </a:lnTo>
                <a:lnTo>
                  <a:pt x="226" y="149"/>
                </a:lnTo>
                <a:lnTo>
                  <a:pt x="217" y="159"/>
                </a:lnTo>
                <a:lnTo>
                  <a:pt x="205" y="162"/>
                </a:lnTo>
                <a:lnTo>
                  <a:pt x="192" y="159"/>
                </a:lnTo>
                <a:lnTo>
                  <a:pt x="183" y="149"/>
                </a:lnTo>
                <a:lnTo>
                  <a:pt x="179" y="136"/>
                </a:lnTo>
                <a:lnTo>
                  <a:pt x="183" y="124"/>
                </a:lnTo>
                <a:lnTo>
                  <a:pt x="192" y="115"/>
                </a:lnTo>
                <a:lnTo>
                  <a:pt x="205" y="111"/>
                </a:lnTo>
                <a:close/>
                <a:moveTo>
                  <a:pt x="137" y="56"/>
                </a:moveTo>
                <a:lnTo>
                  <a:pt x="150" y="59"/>
                </a:lnTo>
                <a:lnTo>
                  <a:pt x="159" y="69"/>
                </a:lnTo>
                <a:lnTo>
                  <a:pt x="163" y="82"/>
                </a:lnTo>
                <a:lnTo>
                  <a:pt x="159" y="94"/>
                </a:lnTo>
                <a:lnTo>
                  <a:pt x="150" y="103"/>
                </a:lnTo>
                <a:lnTo>
                  <a:pt x="137" y="107"/>
                </a:lnTo>
                <a:lnTo>
                  <a:pt x="124" y="103"/>
                </a:lnTo>
                <a:lnTo>
                  <a:pt x="114" y="94"/>
                </a:lnTo>
                <a:lnTo>
                  <a:pt x="111" y="82"/>
                </a:lnTo>
                <a:lnTo>
                  <a:pt x="114" y="69"/>
                </a:lnTo>
                <a:lnTo>
                  <a:pt x="124" y="59"/>
                </a:lnTo>
                <a:lnTo>
                  <a:pt x="137" y="56"/>
                </a:lnTo>
                <a:close/>
                <a:moveTo>
                  <a:pt x="35" y="29"/>
                </a:moveTo>
                <a:lnTo>
                  <a:pt x="48" y="33"/>
                </a:lnTo>
                <a:lnTo>
                  <a:pt x="57" y="42"/>
                </a:lnTo>
                <a:lnTo>
                  <a:pt x="60" y="55"/>
                </a:lnTo>
                <a:lnTo>
                  <a:pt x="57" y="67"/>
                </a:lnTo>
                <a:lnTo>
                  <a:pt x="48" y="76"/>
                </a:lnTo>
                <a:lnTo>
                  <a:pt x="35" y="80"/>
                </a:lnTo>
                <a:lnTo>
                  <a:pt x="22" y="76"/>
                </a:lnTo>
                <a:lnTo>
                  <a:pt x="13" y="67"/>
                </a:lnTo>
                <a:lnTo>
                  <a:pt x="9" y="55"/>
                </a:lnTo>
                <a:lnTo>
                  <a:pt x="13" y="42"/>
                </a:lnTo>
                <a:lnTo>
                  <a:pt x="22" y="33"/>
                </a:lnTo>
                <a:lnTo>
                  <a:pt x="35" y="29"/>
                </a:lnTo>
                <a:close/>
                <a:moveTo>
                  <a:pt x="182" y="18"/>
                </a:moveTo>
                <a:lnTo>
                  <a:pt x="179" y="19"/>
                </a:lnTo>
                <a:lnTo>
                  <a:pt x="178" y="20"/>
                </a:lnTo>
                <a:lnTo>
                  <a:pt x="178" y="23"/>
                </a:lnTo>
                <a:lnTo>
                  <a:pt x="179" y="24"/>
                </a:lnTo>
                <a:lnTo>
                  <a:pt x="191" y="43"/>
                </a:lnTo>
                <a:lnTo>
                  <a:pt x="200" y="65"/>
                </a:lnTo>
                <a:lnTo>
                  <a:pt x="201" y="66"/>
                </a:lnTo>
                <a:lnTo>
                  <a:pt x="202" y="67"/>
                </a:lnTo>
                <a:lnTo>
                  <a:pt x="205" y="67"/>
                </a:lnTo>
                <a:lnTo>
                  <a:pt x="230" y="57"/>
                </a:lnTo>
                <a:lnTo>
                  <a:pt x="232" y="55"/>
                </a:lnTo>
                <a:lnTo>
                  <a:pt x="232" y="53"/>
                </a:lnTo>
                <a:lnTo>
                  <a:pt x="230" y="51"/>
                </a:lnTo>
                <a:lnTo>
                  <a:pt x="209" y="32"/>
                </a:lnTo>
                <a:lnTo>
                  <a:pt x="183" y="18"/>
                </a:lnTo>
                <a:lnTo>
                  <a:pt x="182" y="18"/>
                </a:lnTo>
                <a:close/>
                <a:moveTo>
                  <a:pt x="137" y="0"/>
                </a:moveTo>
                <a:lnTo>
                  <a:pt x="164" y="2"/>
                </a:lnTo>
                <a:lnTo>
                  <a:pt x="189" y="10"/>
                </a:lnTo>
                <a:lnTo>
                  <a:pt x="212" y="23"/>
                </a:lnTo>
                <a:lnTo>
                  <a:pt x="233" y="39"/>
                </a:lnTo>
                <a:lnTo>
                  <a:pt x="249" y="59"/>
                </a:lnTo>
                <a:lnTo>
                  <a:pt x="262" y="83"/>
                </a:lnTo>
                <a:lnTo>
                  <a:pt x="271" y="108"/>
                </a:lnTo>
                <a:lnTo>
                  <a:pt x="274" y="136"/>
                </a:lnTo>
                <a:lnTo>
                  <a:pt x="271" y="163"/>
                </a:lnTo>
                <a:lnTo>
                  <a:pt x="263" y="188"/>
                </a:lnTo>
                <a:lnTo>
                  <a:pt x="263" y="189"/>
                </a:lnTo>
                <a:lnTo>
                  <a:pt x="262" y="190"/>
                </a:lnTo>
                <a:lnTo>
                  <a:pt x="260" y="190"/>
                </a:lnTo>
                <a:lnTo>
                  <a:pt x="257" y="189"/>
                </a:lnTo>
                <a:lnTo>
                  <a:pt x="254" y="186"/>
                </a:lnTo>
                <a:lnTo>
                  <a:pt x="254" y="184"/>
                </a:lnTo>
                <a:lnTo>
                  <a:pt x="261" y="166"/>
                </a:lnTo>
                <a:lnTo>
                  <a:pt x="263" y="145"/>
                </a:lnTo>
                <a:lnTo>
                  <a:pt x="263" y="144"/>
                </a:lnTo>
                <a:lnTo>
                  <a:pt x="262" y="142"/>
                </a:lnTo>
                <a:lnTo>
                  <a:pt x="260" y="142"/>
                </a:lnTo>
                <a:lnTo>
                  <a:pt x="240" y="142"/>
                </a:lnTo>
                <a:lnTo>
                  <a:pt x="239" y="142"/>
                </a:lnTo>
                <a:lnTo>
                  <a:pt x="238" y="140"/>
                </a:lnTo>
                <a:lnTo>
                  <a:pt x="237" y="139"/>
                </a:lnTo>
                <a:lnTo>
                  <a:pt x="237" y="136"/>
                </a:lnTo>
                <a:lnTo>
                  <a:pt x="237" y="135"/>
                </a:lnTo>
                <a:lnTo>
                  <a:pt x="238" y="133"/>
                </a:lnTo>
                <a:lnTo>
                  <a:pt x="239" y="133"/>
                </a:lnTo>
                <a:lnTo>
                  <a:pt x="240" y="131"/>
                </a:lnTo>
                <a:lnTo>
                  <a:pt x="260" y="131"/>
                </a:lnTo>
                <a:lnTo>
                  <a:pt x="262" y="131"/>
                </a:lnTo>
                <a:lnTo>
                  <a:pt x="263" y="130"/>
                </a:lnTo>
                <a:lnTo>
                  <a:pt x="263" y="127"/>
                </a:lnTo>
                <a:lnTo>
                  <a:pt x="261" y="105"/>
                </a:lnTo>
                <a:lnTo>
                  <a:pt x="253" y="84"/>
                </a:lnTo>
                <a:lnTo>
                  <a:pt x="242" y="65"/>
                </a:lnTo>
                <a:lnTo>
                  <a:pt x="240" y="64"/>
                </a:lnTo>
                <a:lnTo>
                  <a:pt x="239" y="64"/>
                </a:lnTo>
                <a:lnTo>
                  <a:pt x="237" y="64"/>
                </a:lnTo>
                <a:lnTo>
                  <a:pt x="223" y="71"/>
                </a:lnTo>
                <a:lnTo>
                  <a:pt x="206" y="76"/>
                </a:lnTo>
                <a:lnTo>
                  <a:pt x="205" y="78"/>
                </a:lnTo>
                <a:lnTo>
                  <a:pt x="203" y="79"/>
                </a:lnTo>
                <a:lnTo>
                  <a:pt x="203" y="82"/>
                </a:lnTo>
                <a:lnTo>
                  <a:pt x="206" y="90"/>
                </a:lnTo>
                <a:lnTo>
                  <a:pt x="207" y="101"/>
                </a:lnTo>
                <a:lnTo>
                  <a:pt x="207" y="102"/>
                </a:lnTo>
                <a:lnTo>
                  <a:pt x="206" y="103"/>
                </a:lnTo>
                <a:lnTo>
                  <a:pt x="205" y="105"/>
                </a:lnTo>
                <a:lnTo>
                  <a:pt x="203" y="105"/>
                </a:lnTo>
                <a:lnTo>
                  <a:pt x="201" y="105"/>
                </a:lnTo>
                <a:lnTo>
                  <a:pt x="198" y="103"/>
                </a:lnTo>
                <a:lnTo>
                  <a:pt x="198" y="102"/>
                </a:lnTo>
                <a:lnTo>
                  <a:pt x="194" y="84"/>
                </a:lnTo>
                <a:lnTo>
                  <a:pt x="193" y="82"/>
                </a:lnTo>
                <a:lnTo>
                  <a:pt x="192" y="82"/>
                </a:lnTo>
                <a:lnTo>
                  <a:pt x="191" y="82"/>
                </a:lnTo>
                <a:lnTo>
                  <a:pt x="173" y="84"/>
                </a:lnTo>
                <a:lnTo>
                  <a:pt x="171" y="84"/>
                </a:lnTo>
                <a:lnTo>
                  <a:pt x="170" y="83"/>
                </a:lnTo>
                <a:lnTo>
                  <a:pt x="169" y="82"/>
                </a:lnTo>
                <a:lnTo>
                  <a:pt x="169" y="79"/>
                </a:lnTo>
                <a:lnTo>
                  <a:pt x="169" y="78"/>
                </a:lnTo>
                <a:lnTo>
                  <a:pt x="170" y="75"/>
                </a:lnTo>
                <a:lnTo>
                  <a:pt x="171" y="74"/>
                </a:lnTo>
                <a:lnTo>
                  <a:pt x="187" y="71"/>
                </a:lnTo>
                <a:lnTo>
                  <a:pt x="189" y="71"/>
                </a:lnTo>
                <a:lnTo>
                  <a:pt x="189" y="69"/>
                </a:lnTo>
                <a:lnTo>
                  <a:pt x="189" y="66"/>
                </a:lnTo>
                <a:lnTo>
                  <a:pt x="184" y="53"/>
                </a:lnTo>
                <a:lnTo>
                  <a:pt x="178" y="41"/>
                </a:lnTo>
                <a:lnTo>
                  <a:pt x="169" y="28"/>
                </a:lnTo>
                <a:lnTo>
                  <a:pt x="159" y="18"/>
                </a:lnTo>
                <a:lnTo>
                  <a:pt x="147" y="11"/>
                </a:lnTo>
                <a:lnTo>
                  <a:pt x="145" y="11"/>
                </a:lnTo>
                <a:lnTo>
                  <a:pt x="142" y="13"/>
                </a:lnTo>
                <a:lnTo>
                  <a:pt x="142" y="15"/>
                </a:lnTo>
                <a:lnTo>
                  <a:pt x="142" y="46"/>
                </a:lnTo>
                <a:lnTo>
                  <a:pt x="142" y="47"/>
                </a:lnTo>
                <a:lnTo>
                  <a:pt x="141" y="48"/>
                </a:lnTo>
                <a:lnTo>
                  <a:pt x="140" y="50"/>
                </a:lnTo>
                <a:lnTo>
                  <a:pt x="137" y="50"/>
                </a:lnTo>
                <a:lnTo>
                  <a:pt x="136" y="50"/>
                </a:lnTo>
                <a:lnTo>
                  <a:pt x="133" y="48"/>
                </a:lnTo>
                <a:lnTo>
                  <a:pt x="133" y="47"/>
                </a:lnTo>
                <a:lnTo>
                  <a:pt x="132" y="46"/>
                </a:lnTo>
                <a:lnTo>
                  <a:pt x="132" y="15"/>
                </a:lnTo>
                <a:lnTo>
                  <a:pt x="132" y="13"/>
                </a:lnTo>
                <a:lnTo>
                  <a:pt x="129" y="11"/>
                </a:lnTo>
                <a:lnTo>
                  <a:pt x="127" y="11"/>
                </a:lnTo>
                <a:lnTo>
                  <a:pt x="115" y="18"/>
                </a:lnTo>
                <a:lnTo>
                  <a:pt x="105" y="28"/>
                </a:lnTo>
                <a:lnTo>
                  <a:pt x="96" y="41"/>
                </a:lnTo>
                <a:lnTo>
                  <a:pt x="90" y="53"/>
                </a:lnTo>
                <a:lnTo>
                  <a:pt x="85" y="66"/>
                </a:lnTo>
                <a:lnTo>
                  <a:pt x="85" y="69"/>
                </a:lnTo>
                <a:lnTo>
                  <a:pt x="86" y="71"/>
                </a:lnTo>
                <a:lnTo>
                  <a:pt x="87" y="71"/>
                </a:lnTo>
                <a:lnTo>
                  <a:pt x="101" y="74"/>
                </a:lnTo>
                <a:lnTo>
                  <a:pt x="104" y="75"/>
                </a:lnTo>
                <a:lnTo>
                  <a:pt x="104" y="78"/>
                </a:lnTo>
                <a:lnTo>
                  <a:pt x="105" y="79"/>
                </a:lnTo>
                <a:lnTo>
                  <a:pt x="104" y="82"/>
                </a:lnTo>
                <a:lnTo>
                  <a:pt x="104" y="83"/>
                </a:lnTo>
                <a:lnTo>
                  <a:pt x="101" y="84"/>
                </a:lnTo>
                <a:lnTo>
                  <a:pt x="100" y="84"/>
                </a:lnTo>
                <a:lnTo>
                  <a:pt x="85" y="82"/>
                </a:lnTo>
                <a:lnTo>
                  <a:pt x="82" y="82"/>
                </a:lnTo>
                <a:lnTo>
                  <a:pt x="81" y="82"/>
                </a:lnTo>
                <a:lnTo>
                  <a:pt x="80" y="84"/>
                </a:lnTo>
                <a:lnTo>
                  <a:pt x="76" y="105"/>
                </a:lnTo>
                <a:lnTo>
                  <a:pt x="74" y="127"/>
                </a:lnTo>
                <a:lnTo>
                  <a:pt x="74" y="130"/>
                </a:lnTo>
                <a:lnTo>
                  <a:pt x="76" y="131"/>
                </a:lnTo>
                <a:lnTo>
                  <a:pt x="78" y="131"/>
                </a:lnTo>
                <a:lnTo>
                  <a:pt x="128" y="131"/>
                </a:lnTo>
                <a:lnTo>
                  <a:pt x="131" y="131"/>
                </a:lnTo>
                <a:lnTo>
                  <a:pt x="132" y="130"/>
                </a:lnTo>
                <a:lnTo>
                  <a:pt x="132" y="127"/>
                </a:lnTo>
                <a:lnTo>
                  <a:pt x="132" y="117"/>
                </a:lnTo>
                <a:lnTo>
                  <a:pt x="133" y="116"/>
                </a:lnTo>
                <a:lnTo>
                  <a:pt x="133" y="115"/>
                </a:lnTo>
                <a:lnTo>
                  <a:pt x="136" y="113"/>
                </a:lnTo>
                <a:lnTo>
                  <a:pt x="137" y="113"/>
                </a:lnTo>
                <a:lnTo>
                  <a:pt x="140" y="113"/>
                </a:lnTo>
                <a:lnTo>
                  <a:pt x="141" y="115"/>
                </a:lnTo>
                <a:lnTo>
                  <a:pt x="142" y="116"/>
                </a:lnTo>
                <a:lnTo>
                  <a:pt x="142" y="117"/>
                </a:lnTo>
                <a:lnTo>
                  <a:pt x="142" y="127"/>
                </a:lnTo>
                <a:lnTo>
                  <a:pt x="142" y="130"/>
                </a:lnTo>
                <a:lnTo>
                  <a:pt x="143" y="131"/>
                </a:lnTo>
                <a:lnTo>
                  <a:pt x="146" y="131"/>
                </a:lnTo>
                <a:lnTo>
                  <a:pt x="169" y="131"/>
                </a:lnTo>
                <a:lnTo>
                  <a:pt x="170" y="133"/>
                </a:lnTo>
                <a:lnTo>
                  <a:pt x="171" y="133"/>
                </a:lnTo>
                <a:lnTo>
                  <a:pt x="173" y="135"/>
                </a:lnTo>
                <a:lnTo>
                  <a:pt x="173" y="136"/>
                </a:lnTo>
                <a:lnTo>
                  <a:pt x="173" y="139"/>
                </a:lnTo>
                <a:lnTo>
                  <a:pt x="171" y="140"/>
                </a:lnTo>
                <a:lnTo>
                  <a:pt x="170" y="142"/>
                </a:lnTo>
                <a:lnTo>
                  <a:pt x="169" y="142"/>
                </a:lnTo>
                <a:lnTo>
                  <a:pt x="146" y="142"/>
                </a:lnTo>
                <a:lnTo>
                  <a:pt x="143" y="142"/>
                </a:lnTo>
                <a:lnTo>
                  <a:pt x="142" y="143"/>
                </a:lnTo>
                <a:lnTo>
                  <a:pt x="142" y="145"/>
                </a:lnTo>
                <a:lnTo>
                  <a:pt x="142" y="182"/>
                </a:lnTo>
                <a:lnTo>
                  <a:pt x="142" y="185"/>
                </a:lnTo>
                <a:lnTo>
                  <a:pt x="143" y="186"/>
                </a:lnTo>
                <a:lnTo>
                  <a:pt x="146" y="186"/>
                </a:lnTo>
                <a:lnTo>
                  <a:pt x="169" y="189"/>
                </a:lnTo>
                <a:lnTo>
                  <a:pt x="191" y="193"/>
                </a:lnTo>
                <a:lnTo>
                  <a:pt x="192" y="193"/>
                </a:lnTo>
                <a:lnTo>
                  <a:pt x="193" y="191"/>
                </a:lnTo>
                <a:lnTo>
                  <a:pt x="194" y="189"/>
                </a:lnTo>
                <a:lnTo>
                  <a:pt x="198" y="172"/>
                </a:lnTo>
                <a:lnTo>
                  <a:pt x="198" y="170"/>
                </a:lnTo>
                <a:lnTo>
                  <a:pt x="201" y="170"/>
                </a:lnTo>
                <a:lnTo>
                  <a:pt x="202" y="168"/>
                </a:lnTo>
                <a:lnTo>
                  <a:pt x="205" y="170"/>
                </a:lnTo>
                <a:lnTo>
                  <a:pt x="206" y="170"/>
                </a:lnTo>
                <a:lnTo>
                  <a:pt x="207" y="172"/>
                </a:lnTo>
                <a:lnTo>
                  <a:pt x="207" y="173"/>
                </a:lnTo>
                <a:lnTo>
                  <a:pt x="206" y="182"/>
                </a:lnTo>
                <a:lnTo>
                  <a:pt x="203" y="191"/>
                </a:lnTo>
                <a:lnTo>
                  <a:pt x="203" y="194"/>
                </a:lnTo>
                <a:lnTo>
                  <a:pt x="205" y="195"/>
                </a:lnTo>
                <a:lnTo>
                  <a:pt x="206" y="196"/>
                </a:lnTo>
                <a:lnTo>
                  <a:pt x="209" y="198"/>
                </a:lnTo>
                <a:lnTo>
                  <a:pt x="211" y="198"/>
                </a:lnTo>
                <a:lnTo>
                  <a:pt x="212" y="200"/>
                </a:lnTo>
                <a:lnTo>
                  <a:pt x="212" y="202"/>
                </a:lnTo>
                <a:lnTo>
                  <a:pt x="212" y="204"/>
                </a:lnTo>
                <a:lnTo>
                  <a:pt x="211" y="205"/>
                </a:lnTo>
                <a:lnTo>
                  <a:pt x="209" y="207"/>
                </a:lnTo>
                <a:lnTo>
                  <a:pt x="207" y="207"/>
                </a:lnTo>
                <a:lnTo>
                  <a:pt x="205" y="205"/>
                </a:lnTo>
                <a:lnTo>
                  <a:pt x="202" y="205"/>
                </a:lnTo>
                <a:lnTo>
                  <a:pt x="201" y="207"/>
                </a:lnTo>
                <a:lnTo>
                  <a:pt x="200" y="208"/>
                </a:lnTo>
                <a:lnTo>
                  <a:pt x="191" y="230"/>
                </a:lnTo>
                <a:lnTo>
                  <a:pt x="179" y="249"/>
                </a:lnTo>
                <a:lnTo>
                  <a:pt x="178" y="251"/>
                </a:lnTo>
                <a:lnTo>
                  <a:pt x="178" y="253"/>
                </a:lnTo>
                <a:lnTo>
                  <a:pt x="179" y="254"/>
                </a:lnTo>
                <a:lnTo>
                  <a:pt x="182" y="255"/>
                </a:lnTo>
                <a:lnTo>
                  <a:pt x="183" y="255"/>
                </a:lnTo>
                <a:lnTo>
                  <a:pt x="198" y="248"/>
                </a:lnTo>
                <a:lnTo>
                  <a:pt x="212" y="239"/>
                </a:lnTo>
                <a:lnTo>
                  <a:pt x="215" y="237"/>
                </a:lnTo>
                <a:lnTo>
                  <a:pt x="217" y="239"/>
                </a:lnTo>
                <a:lnTo>
                  <a:pt x="219" y="240"/>
                </a:lnTo>
                <a:lnTo>
                  <a:pt x="220" y="241"/>
                </a:lnTo>
                <a:lnTo>
                  <a:pt x="220" y="244"/>
                </a:lnTo>
                <a:lnTo>
                  <a:pt x="220" y="245"/>
                </a:lnTo>
                <a:lnTo>
                  <a:pt x="219" y="246"/>
                </a:lnTo>
                <a:lnTo>
                  <a:pt x="194" y="260"/>
                </a:lnTo>
                <a:lnTo>
                  <a:pt x="166" y="271"/>
                </a:lnTo>
                <a:lnTo>
                  <a:pt x="137" y="273"/>
                </a:lnTo>
                <a:lnTo>
                  <a:pt x="106" y="269"/>
                </a:lnTo>
                <a:lnTo>
                  <a:pt x="77" y="259"/>
                </a:lnTo>
                <a:lnTo>
                  <a:pt x="51" y="244"/>
                </a:lnTo>
                <a:lnTo>
                  <a:pt x="31" y="222"/>
                </a:lnTo>
                <a:lnTo>
                  <a:pt x="14" y="196"/>
                </a:lnTo>
                <a:lnTo>
                  <a:pt x="4" y="168"/>
                </a:lnTo>
                <a:lnTo>
                  <a:pt x="0" y="136"/>
                </a:lnTo>
                <a:lnTo>
                  <a:pt x="3" y="108"/>
                </a:lnTo>
                <a:lnTo>
                  <a:pt x="12" y="83"/>
                </a:lnTo>
                <a:lnTo>
                  <a:pt x="12" y="82"/>
                </a:lnTo>
                <a:lnTo>
                  <a:pt x="14" y="82"/>
                </a:lnTo>
                <a:lnTo>
                  <a:pt x="16" y="82"/>
                </a:lnTo>
                <a:lnTo>
                  <a:pt x="18" y="83"/>
                </a:lnTo>
                <a:lnTo>
                  <a:pt x="21" y="84"/>
                </a:lnTo>
                <a:lnTo>
                  <a:pt x="19" y="88"/>
                </a:lnTo>
                <a:lnTo>
                  <a:pt x="13" y="107"/>
                </a:lnTo>
                <a:lnTo>
                  <a:pt x="11" y="127"/>
                </a:lnTo>
                <a:lnTo>
                  <a:pt x="11" y="130"/>
                </a:lnTo>
                <a:lnTo>
                  <a:pt x="12" y="131"/>
                </a:lnTo>
                <a:lnTo>
                  <a:pt x="14" y="131"/>
                </a:lnTo>
                <a:lnTo>
                  <a:pt x="60" y="131"/>
                </a:lnTo>
                <a:lnTo>
                  <a:pt x="63" y="131"/>
                </a:lnTo>
                <a:lnTo>
                  <a:pt x="64" y="130"/>
                </a:lnTo>
                <a:lnTo>
                  <a:pt x="64" y="127"/>
                </a:lnTo>
                <a:lnTo>
                  <a:pt x="67" y="103"/>
                </a:lnTo>
                <a:lnTo>
                  <a:pt x="71" y="82"/>
                </a:lnTo>
                <a:lnTo>
                  <a:pt x="71" y="79"/>
                </a:lnTo>
                <a:lnTo>
                  <a:pt x="69" y="78"/>
                </a:lnTo>
                <a:lnTo>
                  <a:pt x="68" y="76"/>
                </a:lnTo>
                <a:lnTo>
                  <a:pt x="65" y="76"/>
                </a:lnTo>
                <a:lnTo>
                  <a:pt x="64" y="75"/>
                </a:lnTo>
                <a:lnTo>
                  <a:pt x="63" y="74"/>
                </a:lnTo>
                <a:lnTo>
                  <a:pt x="63" y="71"/>
                </a:lnTo>
                <a:lnTo>
                  <a:pt x="63" y="70"/>
                </a:lnTo>
                <a:lnTo>
                  <a:pt x="64" y="67"/>
                </a:lnTo>
                <a:lnTo>
                  <a:pt x="67" y="66"/>
                </a:lnTo>
                <a:lnTo>
                  <a:pt x="68" y="66"/>
                </a:lnTo>
                <a:lnTo>
                  <a:pt x="71" y="67"/>
                </a:lnTo>
                <a:lnTo>
                  <a:pt x="72" y="67"/>
                </a:lnTo>
                <a:lnTo>
                  <a:pt x="74" y="66"/>
                </a:lnTo>
                <a:lnTo>
                  <a:pt x="76" y="65"/>
                </a:lnTo>
                <a:lnTo>
                  <a:pt x="83" y="43"/>
                </a:lnTo>
                <a:lnTo>
                  <a:pt x="95" y="24"/>
                </a:lnTo>
                <a:lnTo>
                  <a:pt x="96" y="23"/>
                </a:lnTo>
                <a:lnTo>
                  <a:pt x="96" y="20"/>
                </a:lnTo>
                <a:lnTo>
                  <a:pt x="95" y="19"/>
                </a:lnTo>
                <a:lnTo>
                  <a:pt x="94" y="18"/>
                </a:lnTo>
                <a:lnTo>
                  <a:pt x="91" y="18"/>
                </a:lnTo>
                <a:lnTo>
                  <a:pt x="77" y="25"/>
                </a:lnTo>
                <a:lnTo>
                  <a:pt x="63" y="33"/>
                </a:lnTo>
                <a:lnTo>
                  <a:pt x="62" y="34"/>
                </a:lnTo>
                <a:lnTo>
                  <a:pt x="60" y="34"/>
                </a:lnTo>
                <a:lnTo>
                  <a:pt x="58" y="33"/>
                </a:lnTo>
                <a:lnTo>
                  <a:pt x="58" y="32"/>
                </a:lnTo>
                <a:lnTo>
                  <a:pt x="57" y="30"/>
                </a:lnTo>
                <a:lnTo>
                  <a:pt x="57" y="28"/>
                </a:lnTo>
                <a:lnTo>
                  <a:pt x="57" y="27"/>
                </a:lnTo>
                <a:lnTo>
                  <a:pt x="58" y="25"/>
                </a:lnTo>
                <a:lnTo>
                  <a:pt x="82" y="11"/>
                </a:lnTo>
                <a:lnTo>
                  <a:pt x="109" y="4"/>
                </a:lnTo>
                <a:lnTo>
                  <a:pt x="137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463"/>
          <p:cNvSpPr>
            <a:spLocks noEditPoints="1"/>
          </p:cNvSpPr>
          <p:nvPr/>
        </p:nvSpPr>
        <p:spPr bwMode="auto">
          <a:xfrm rot="19468345">
            <a:off x="4877976" y="513678"/>
            <a:ext cx="1364153" cy="774137"/>
          </a:xfrm>
          <a:custGeom>
            <a:avLst/>
            <a:gdLst>
              <a:gd name="T0" fmla="*/ 250 w 326"/>
              <a:gd name="T1" fmla="*/ 94 h 185"/>
              <a:gd name="T2" fmla="*/ 253 w 326"/>
              <a:gd name="T3" fmla="*/ 98 h 185"/>
              <a:gd name="T4" fmla="*/ 249 w 326"/>
              <a:gd name="T5" fmla="*/ 148 h 185"/>
              <a:gd name="T6" fmla="*/ 225 w 326"/>
              <a:gd name="T7" fmla="*/ 163 h 185"/>
              <a:gd name="T8" fmla="*/ 185 w 326"/>
              <a:gd name="T9" fmla="*/ 171 h 185"/>
              <a:gd name="T10" fmla="*/ 142 w 326"/>
              <a:gd name="T11" fmla="*/ 171 h 185"/>
              <a:gd name="T12" fmla="*/ 102 w 326"/>
              <a:gd name="T13" fmla="*/ 163 h 185"/>
              <a:gd name="T14" fmla="*/ 78 w 326"/>
              <a:gd name="T15" fmla="*/ 148 h 185"/>
              <a:gd name="T16" fmla="*/ 74 w 326"/>
              <a:gd name="T17" fmla="*/ 99 h 185"/>
              <a:gd name="T18" fmla="*/ 76 w 326"/>
              <a:gd name="T19" fmla="*/ 94 h 185"/>
              <a:gd name="T20" fmla="*/ 82 w 326"/>
              <a:gd name="T21" fmla="*/ 94 h 185"/>
              <a:gd name="T22" fmla="*/ 163 w 326"/>
              <a:gd name="T23" fmla="*/ 126 h 185"/>
              <a:gd name="T24" fmla="*/ 245 w 326"/>
              <a:gd name="T25" fmla="*/ 93 h 185"/>
              <a:gd name="T26" fmla="*/ 163 w 326"/>
              <a:gd name="T27" fmla="*/ 0 h 185"/>
              <a:gd name="T28" fmla="*/ 322 w 326"/>
              <a:gd name="T29" fmla="*/ 46 h 185"/>
              <a:gd name="T30" fmla="*/ 326 w 326"/>
              <a:gd name="T31" fmla="*/ 50 h 185"/>
              <a:gd name="T32" fmla="*/ 324 w 326"/>
              <a:gd name="T33" fmla="*/ 53 h 185"/>
              <a:gd name="T34" fmla="*/ 168 w 326"/>
              <a:gd name="T35" fmla="*/ 120 h 185"/>
              <a:gd name="T36" fmla="*/ 157 w 326"/>
              <a:gd name="T37" fmla="*/ 120 h 185"/>
              <a:gd name="T38" fmla="*/ 42 w 326"/>
              <a:gd name="T39" fmla="*/ 72 h 185"/>
              <a:gd name="T40" fmla="*/ 39 w 326"/>
              <a:gd name="T41" fmla="*/ 75 h 185"/>
              <a:gd name="T42" fmla="*/ 39 w 326"/>
              <a:gd name="T43" fmla="*/ 110 h 185"/>
              <a:gd name="T44" fmla="*/ 42 w 326"/>
              <a:gd name="T45" fmla="*/ 110 h 185"/>
              <a:gd name="T46" fmla="*/ 45 w 326"/>
              <a:gd name="T47" fmla="*/ 110 h 185"/>
              <a:gd name="T48" fmla="*/ 46 w 326"/>
              <a:gd name="T49" fmla="*/ 112 h 185"/>
              <a:gd name="T50" fmla="*/ 46 w 326"/>
              <a:gd name="T51" fmla="*/ 116 h 185"/>
              <a:gd name="T52" fmla="*/ 45 w 326"/>
              <a:gd name="T53" fmla="*/ 122 h 185"/>
              <a:gd name="T54" fmla="*/ 46 w 326"/>
              <a:gd name="T55" fmla="*/ 124 h 185"/>
              <a:gd name="T56" fmla="*/ 46 w 326"/>
              <a:gd name="T57" fmla="*/ 126 h 185"/>
              <a:gd name="T58" fmla="*/ 45 w 326"/>
              <a:gd name="T59" fmla="*/ 127 h 185"/>
              <a:gd name="T60" fmla="*/ 52 w 326"/>
              <a:gd name="T61" fmla="*/ 149 h 185"/>
              <a:gd name="T62" fmla="*/ 50 w 326"/>
              <a:gd name="T63" fmla="*/ 171 h 185"/>
              <a:gd name="T64" fmla="*/ 42 w 326"/>
              <a:gd name="T65" fmla="*/ 181 h 185"/>
              <a:gd name="T66" fmla="*/ 42 w 326"/>
              <a:gd name="T67" fmla="*/ 175 h 185"/>
              <a:gd name="T68" fmla="*/ 42 w 326"/>
              <a:gd name="T69" fmla="*/ 171 h 185"/>
              <a:gd name="T70" fmla="*/ 41 w 326"/>
              <a:gd name="T71" fmla="*/ 172 h 185"/>
              <a:gd name="T72" fmla="*/ 39 w 326"/>
              <a:gd name="T73" fmla="*/ 179 h 185"/>
              <a:gd name="T74" fmla="*/ 36 w 326"/>
              <a:gd name="T75" fmla="*/ 185 h 185"/>
              <a:gd name="T76" fmla="*/ 34 w 326"/>
              <a:gd name="T77" fmla="*/ 185 h 185"/>
              <a:gd name="T78" fmla="*/ 33 w 326"/>
              <a:gd name="T79" fmla="*/ 170 h 185"/>
              <a:gd name="T80" fmla="*/ 32 w 326"/>
              <a:gd name="T81" fmla="*/ 167 h 185"/>
              <a:gd name="T82" fmla="*/ 32 w 326"/>
              <a:gd name="T83" fmla="*/ 171 h 185"/>
              <a:gd name="T84" fmla="*/ 30 w 326"/>
              <a:gd name="T85" fmla="*/ 179 h 185"/>
              <a:gd name="T86" fmla="*/ 30 w 326"/>
              <a:gd name="T87" fmla="*/ 179 h 185"/>
              <a:gd name="T88" fmla="*/ 29 w 326"/>
              <a:gd name="T89" fmla="*/ 172 h 185"/>
              <a:gd name="T90" fmla="*/ 28 w 326"/>
              <a:gd name="T91" fmla="*/ 172 h 185"/>
              <a:gd name="T92" fmla="*/ 28 w 326"/>
              <a:gd name="T93" fmla="*/ 180 h 185"/>
              <a:gd name="T94" fmla="*/ 28 w 326"/>
              <a:gd name="T95" fmla="*/ 181 h 185"/>
              <a:gd name="T96" fmla="*/ 16 w 326"/>
              <a:gd name="T97" fmla="*/ 157 h 185"/>
              <a:gd name="T98" fmla="*/ 25 w 326"/>
              <a:gd name="T99" fmla="*/ 127 h 185"/>
              <a:gd name="T100" fmla="*/ 24 w 326"/>
              <a:gd name="T101" fmla="*/ 126 h 185"/>
              <a:gd name="T102" fmla="*/ 24 w 326"/>
              <a:gd name="T103" fmla="*/ 122 h 185"/>
              <a:gd name="T104" fmla="*/ 27 w 326"/>
              <a:gd name="T105" fmla="*/ 121 h 185"/>
              <a:gd name="T106" fmla="*/ 25 w 326"/>
              <a:gd name="T107" fmla="*/ 116 h 185"/>
              <a:gd name="T108" fmla="*/ 25 w 326"/>
              <a:gd name="T109" fmla="*/ 112 h 185"/>
              <a:gd name="T110" fmla="*/ 28 w 326"/>
              <a:gd name="T111" fmla="*/ 108 h 185"/>
              <a:gd name="T112" fmla="*/ 30 w 326"/>
              <a:gd name="T113" fmla="*/ 110 h 185"/>
              <a:gd name="T114" fmla="*/ 33 w 326"/>
              <a:gd name="T115" fmla="*/ 108 h 185"/>
              <a:gd name="T116" fmla="*/ 32 w 326"/>
              <a:gd name="T117" fmla="*/ 67 h 185"/>
              <a:gd name="T118" fmla="*/ 2 w 326"/>
              <a:gd name="T119" fmla="*/ 55 h 185"/>
              <a:gd name="T120" fmla="*/ 0 w 326"/>
              <a:gd name="T121" fmla="*/ 52 h 185"/>
              <a:gd name="T122" fmla="*/ 1 w 326"/>
              <a:gd name="T123" fmla="*/ 47 h 185"/>
              <a:gd name="T124" fmla="*/ 159 w 326"/>
              <a:gd name="T125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6" h="185">
                <a:moveTo>
                  <a:pt x="248" y="93"/>
                </a:moveTo>
                <a:lnTo>
                  <a:pt x="250" y="94"/>
                </a:lnTo>
                <a:lnTo>
                  <a:pt x="251" y="95"/>
                </a:lnTo>
                <a:lnTo>
                  <a:pt x="253" y="98"/>
                </a:lnTo>
                <a:lnTo>
                  <a:pt x="253" y="138"/>
                </a:lnTo>
                <a:lnTo>
                  <a:pt x="249" y="148"/>
                </a:lnTo>
                <a:lnTo>
                  <a:pt x="239" y="157"/>
                </a:lnTo>
                <a:lnTo>
                  <a:pt x="225" y="163"/>
                </a:lnTo>
                <a:lnTo>
                  <a:pt x="207" y="168"/>
                </a:lnTo>
                <a:lnTo>
                  <a:pt x="185" y="171"/>
                </a:lnTo>
                <a:lnTo>
                  <a:pt x="163" y="172"/>
                </a:lnTo>
                <a:lnTo>
                  <a:pt x="142" y="171"/>
                </a:lnTo>
                <a:lnTo>
                  <a:pt x="120" y="168"/>
                </a:lnTo>
                <a:lnTo>
                  <a:pt x="102" y="163"/>
                </a:lnTo>
                <a:lnTo>
                  <a:pt x="87" y="157"/>
                </a:lnTo>
                <a:lnTo>
                  <a:pt x="78" y="148"/>
                </a:lnTo>
                <a:lnTo>
                  <a:pt x="74" y="138"/>
                </a:lnTo>
                <a:lnTo>
                  <a:pt x="74" y="99"/>
                </a:lnTo>
                <a:lnTo>
                  <a:pt x="75" y="97"/>
                </a:lnTo>
                <a:lnTo>
                  <a:pt x="76" y="94"/>
                </a:lnTo>
                <a:lnTo>
                  <a:pt x="79" y="93"/>
                </a:lnTo>
                <a:lnTo>
                  <a:pt x="82" y="94"/>
                </a:lnTo>
                <a:lnTo>
                  <a:pt x="158" y="125"/>
                </a:lnTo>
                <a:lnTo>
                  <a:pt x="163" y="126"/>
                </a:lnTo>
                <a:lnTo>
                  <a:pt x="168" y="125"/>
                </a:lnTo>
                <a:lnTo>
                  <a:pt x="245" y="93"/>
                </a:lnTo>
                <a:lnTo>
                  <a:pt x="248" y="93"/>
                </a:lnTo>
                <a:close/>
                <a:moveTo>
                  <a:pt x="163" y="0"/>
                </a:moveTo>
                <a:lnTo>
                  <a:pt x="167" y="0"/>
                </a:lnTo>
                <a:lnTo>
                  <a:pt x="322" y="46"/>
                </a:lnTo>
                <a:lnTo>
                  <a:pt x="324" y="47"/>
                </a:lnTo>
                <a:lnTo>
                  <a:pt x="326" y="50"/>
                </a:lnTo>
                <a:lnTo>
                  <a:pt x="326" y="52"/>
                </a:lnTo>
                <a:lnTo>
                  <a:pt x="324" y="53"/>
                </a:lnTo>
                <a:lnTo>
                  <a:pt x="323" y="55"/>
                </a:lnTo>
                <a:lnTo>
                  <a:pt x="168" y="120"/>
                </a:lnTo>
                <a:lnTo>
                  <a:pt x="163" y="121"/>
                </a:lnTo>
                <a:lnTo>
                  <a:pt x="157" y="120"/>
                </a:lnTo>
                <a:lnTo>
                  <a:pt x="43" y="72"/>
                </a:lnTo>
                <a:lnTo>
                  <a:pt x="42" y="72"/>
                </a:lnTo>
                <a:lnTo>
                  <a:pt x="39" y="74"/>
                </a:lnTo>
                <a:lnTo>
                  <a:pt x="39" y="75"/>
                </a:lnTo>
                <a:lnTo>
                  <a:pt x="39" y="110"/>
                </a:lnTo>
                <a:lnTo>
                  <a:pt x="39" y="110"/>
                </a:lnTo>
                <a:lnTo>
                  <a:pt x="41" y="111"/>
                </a:lnTo>
                <a:lnTo>
                  <a:pt x="42" y="110"/>
                </a:lnTo>
                <a:lnTo>
                  <a:pt x="43" y="110"/>
                </a:lnTo>
                <a:lnTo>
                  <a:pt x="45" y="110"/>
                </a:lnTo>
                <a:lnTo>
                  <a:pt x="45" y="111"/>
                </a:lnTo>
                <a:lnTo>
                  <a:pt x="46" y="112"/>
                </a:lnTo>
                <a:lnTo>
                  <a:pt x="46" y="115"/>
                </a:lnTo>
                <a:lnTo>
                  <a:pt x="46" y="116"/>
                </a:lnTo>
                <a:lnTo>
                  <a:pt x="46" y="120"/>
                </a:lnTo>
                <a:lnTo>
                  <a:pt x="45" y="122"/>
                </a:lnTo>
                <a:lnTo>
                  <a:pt x="45" y="124"/>
                </a:lnTo>
                <a:lnTo>
                  <a:pt x="46" y="124"/>
                </a:lnTo>
                <a:lnTo>
                  <a:pt x="47" y="125"/>
                </a:lnTo>
                <a:lnTo>
                  <a:pt x="46" y="126"/>
                </a:lnTo>
                <a:lnTo>
                  <a:pt x="45" y="127"/>
                </a:lnTo>
                <a:lnTo>
                  <a:pt x="45" y="127"/>
                </a:lnTo>
                <a:lnTo>
                  <a:pt x="50" y="138"/>
                </a:lnTo>
                <a:lnTo>
                  <a:pt x="52" y="149"/>
                </a:lnTo>
                <a:lnTo>
                  <a:pt x="52" y="161"/>
                </a:lnTo>
                <a:lnTo>
                  <a:pt x="50" y="171"/>
                </a:lnTo>
                <a:lnTo>
                  <a:pt x="42" y="180"/>
                </a:lnTo>
                <a:lnTo>
                  <a:pt x="42" y="181"/>
                </a:lnTo>
                <a:lnTo>
                  <a:pt x="42" y="180"/>
                </a:lnTo>
                <a:lnTo>
                  <a:pt x="42" y="175"/>
                </a:lnTo>
                <a:lnTo>
                  <a:pt x="42" y="172"/>
                </a:lnTo>
                <a:lnTo>
                  <a:pt x="42" y="171"/>
                </a:lnTo>
                <a:lnTo>
                  <a:pt x="42" y="171"/>
                </a:lnTo>
                <a:lnTo>
                  <a:pt x="41" y="172"/>
                </a:lnTo>
                <a:lnTo>
                  <a:pt x="41" y="175"/>
                </a:lnTo>
                <a:lnTo>
                  <a:pt x="39" y="179"/>
                </a:lnTo>
                <a:lnTo>
                  <a:pt x="37" y="182"/>
                </a:lnTo>
                <a:lnTo>
                  <a:pt x="36" y="185"/>
                </a:lnTo>
                <a:lnTo>
                  <a:pt x="34" y="185"/>
                </a:lnTo>
                <a:lnTo>
                  <a:pt x="34" y="185"/>
                </a:lnTo>
                <a:lnTo>
                  <a:pt x="33" y="173"/>
                </a:lnTo>
                <a:lnTo>
                  <a:pt x="33" y="170"/>
                </a:lnTo>
                <a:lnTo>
                  <a:pt x="33" y="168"/>
                </a:lnTo>
                <a:lnTo>
                  <a:pt x="32" y="167"/>
                </a:lnTo>
                <a:lnTo>
                  <a:pt x="32" y="168"/>
                </a:lnTo>
                <a:lnTo>
                  <a:pt x="32" y="171"/>
                </a:lnTo>
                <a:lnTo>
                  <a:pt x="32" y="179"/>
                </a:lnTo>
                <a:lnTo>
                  <a:pt x="30" y="179"/>
                </a:lnTo>
                <a:lnTo>
                  <a:pt x="30" y="180"/>
                </a:lnTo>
                <a:lnTo>
                  <a:pt x="30" y="179"/>
                </a:lnTo>
                <a:lnTo>
                  <a:pt x="29" y="175"/>
                </a:lnTo>
                <a:lnTo>
                  <a:pt x="29" y="172"/>
                </a:lnTo>
                <a:lnTo>
                  <a:pt x="28" y="172"/>
                </a:lnTo>
                <a:lnTo>
                  <a:pt x="28" y="172"/>
                </a:lnTo>
                <a:lnTo>
                  <a:pt x="28" y="175"/>
                </a:lnTo>
                <a:lnTo>
                  <a:pt x="28" y="180"/>
                </a:lnTo>
                <a:lnTo>
                  <a:pt x="28" y="181"/>
                </a:lnTo>
                <a:lnTo>
                  <a:pt x="28" y="181"/>
                </a:lnTo>
                <a:lnTo>
                  <a:pt x="19" y="170"/>
                </a:lnTo>
                <a:lnTo>
                  <a:pt x="16" y="157"/>
                </a:lnTo>
                <a:lnTo>
                  <a:pt x="19" y="141"/>
                </a:lnTo>
                <a:lnTo>
                  <a:pt x="25" y="127"/>
                </a:lnTo>
                <a:lnTo>
                  <a:pt x="25" y="126"/>
                </a:lnTo>
                <a:lnTo>
                  <a:pt x="24" y="126"/>
                </a:lnTo>
                <a:lnTo>
                  <a:pt x="24" y="124"/>
                </a:lnTo>
                <a:lnTo>
                  <a:pt x="24" y="122"/>
                </a:lnTo>
                <a:lnTo>
                  <a:pt x="25" y="122"/>
                </a:lnTo>
                <a:lnTo>
                  <a:pt x="27" y="121"/>
                </a:lnTo>
                <a:lnTo>
                  <a:pt x="25" y="118"/>
                </a:lnTo>
                <a:lnTo>
                  <a:pt x="25" y="116"/>
                </a:lnTo>
                <a:lnTo>
                  <a:pt x="25" y="113"/>
                </a:lnTo>
                <a:lnTo>
                  <a:pt x="25" y="112"/>
                </a:lnTo>
                <a:lnTo>
                  <a:pt x="27" y="110"/>
                </a:lnTo>
                <a:lnTo>
                  <a:pt x="28" y="108"/>
                </a:lnTo>
                <a:lnTo>
                  <a:pt x="30" y="108"/>
                </a:lnTo>
                <a:lnTo>
                  <a:pt x="30" y="110"/>
                </a:lnTo>
                <a:lnTo>
                  <a:pt x="32" y="108"/>
                </a:lnTo>
                <a:lnTo>
                  <a:pt x="33" y="108"/>
                </a:lnTo>
                <a:lnTo>
                  <a:pt x="33" y="70"/>
                </a:lnTo>
                <a:lnTo>
                  <a:pt x="32" y="67"/>
                </a:lnTo>
                <a:lnTo>
                  <a:pt x="30" y="66"/>
                </a:lnTo>
                <a:lnTo>
                  <a:pt x="2" y="55"/>
                </a:lnTo>
                <a:lnTo>
                  <a:pt x="1" y="53"/>
                </a:lnTo>
                <a:lnTo>
                  <a:pt x="0" y="52"/>
                </a:lnTo>
                <a:lnTo>
                  <a:pt x="0" y="50"/>
                </a:lnTo>
                <a:lnTo>
                  <a:pt x="1" y="47"/>
                </a:lnTo>
                <a:lnTo>
                  <a:pt x="4" y="46"/>
                </a:lnTo>
                <a:lnTo>
                  <a:pt x="159" y="0"/>
                </a:lnTo>
                <a:lnTo>
                  <a:pt x="163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381"/>
          <p:cNvSpPr>
            <a:spLocks noEditPoints="1"/>
          </p:cNvSpPr>
          <p:nvPr/>
        </p:nvSpPr>
        <p:spPr bwMode="auto">
          <a:xfrm rot="14941924">
            <a:off x="8362898" y="3498968"/>
            <a:ext cx="4181014" cy="4031692"/>
          </a:xfrm>
          <a:custGeom>
            <a:avLst/>
            <a:gdLst>
              <a:gd name="T0" fmla="*/ 138 w 280"/>
              <a:gd name="T1" fmla="*/ 237 h 270"/>
              <a:gd name="T2" fmla="*/ 165 w 280"/>
              <a:gd name="T3" fmla="*/ 210 h 270"/>
              <a:gd name="T4" fmla="*/ 73 w 280"/>
              <a:gd name="T5" fmla="*/ 210 h 270"/>
              <a:gd name="T6" fmla="*/ 61 w 280"/>
              <a:gd name="T7" fmla="*/ 237 h 270"/>
              <a:gd name="T8" fmla="*/ 133 w 280"/>
              <a:gd name="T9" fmla="*/ 243 h 270"/>
              <a:gd name="T10" fmla="*/ 101 w 280"/>
              <a:gd name="T11" fmla="*/ 207 h 270"/>
              <a:gd name="T12" fmla="*/ 181 w 280"/>
              <a:gd name="T13" fmla="*/ 207 h 270"/>
              <a:gd name="T14" fmla="*/ 147 w 280"/>
              <a:gd name="T15" fmla="*/ 242 h 270"/>
              <a:gd name="T16" fmla="*/ 202 w 280"/>
              <a:gd name="T17" fmla="*/ 253 h 270"/>
              <a:gd name="T18" fmla="*/ 202 w 280"/>
              <a:gd name="T19" fmla="*/ 219 h 270"/>
              <a:gd name="T20" fmla="*/ 222 w 280"/>
              <a:gd name="T21" fmla="*/ 200 h 270"/>
              <a:gd name="T22" fmla="*/ 64 w 280"/>
              <a:gd name="T23" fmla="*/ 166 h 270"/>
              <a:gd name="T24" fmla="*/ 79 w 280"/>
              <a:gd name="T25" fmla="*/ 197 h 270"/>
              <a:gd name="T26" fmla="*/ 71 w 280"/>
              <a:gd name="T27" fmla="*/ 156 h 270"/>
              <a:gd name="T28" fmla="*/ 184 w 280"/>
              <a:gd name="T29" fmla="*/ 196 h 270"/>
              <a:gd name="T30" fmla="*/ 221 w 280"/>
              <a:gd name="T31" fmla="*/ 191 h 270"/>
              <a:gd name="T32" fmla="*/ 230 w 280"/>
              <a:gd name="T33" fmla="*/ 100 h 270"/>
              <a:gd name="T34" fmla="*/ 214 w 280"/>
              <a:gd name="T35" fmla="*/ 148 h 270"/>
              <a:gd name="T36" fmla="*/ 248 w 280"/>
              <a:gd name="T37" fmla="*/ 177 h 270"/>
              <a:gd name="T38" fmla="*/ 231 w 280"/>
              <a:gd name="T39" fmla="*/ 101 h 270"/>
              <a:gd name="T40" fmla="*/ 14 w 280"/>
              <a:gd name="T41" fmla="*/ 137 h 270"/>
              <a:gd name="T42" fmla="*/ 38 w 280"/>
              <a:gd name="T43" fmla="*/ 171 h 270"/>
              <a:gd name="T44" fmla="*/ 61 w 280"/>
              <a:gd name="T45" fmla="*/ 156 h 270"/>
              <a:gd name="T46" fmla="*/ 51 w 280"/>
              <a:gd name="T47" fmla="*/ 101 h 270"/>
              <a:gd name="T48" fmla="*/ 179 w 280"/>
              <a:gd name="T49" fmla="*/ 133 h 270"/>
              <a:gd name="T50" fmla="*/ 111 w 280"/>
              <a:gd name="T51" fmla="*/ 160 h 270"/>
              <a:gd name="T52" fmla="*/ 139 w 280"/>
              <a:gd name="T53" fmla="*/ 94 h 270"/>
              <a:gd name="T54" fmla="*/ 208 w 280"/>
              <a:gd name="T55" fmla="*/ 133 h 270"/>
              <a:gd name="T56" fmla="*/ 221 w 280"/>
              <a:gd name="T57" fmla="*/ 97 h 270"/>
              <a:gd name="T58" fmla="*/ 60 w 280"/>
              <a:gd name="T59" fmla="*/ 96 h 270"/>
              <a:gd name="T60" fmla="*/ 69 w 280"/>
              <a:gd name="T61" fmla="*/ 133 h 270"/>
              <a:gd name="T62" fmla="*/ 93 w 280"/>
              <a:gd name="T63" fmla="*/ 87 h 270"/>
              <a:gd name="T64" fmla="*/ 87 w 280"/>
              <a:gd name="T65" fmla="*/ 114 h 270"/>
              <a:gd name="T66" fmla="*/ 105 w 280"/>
              <a:gd name="T67" fmla="*/ 201 h 270"/>
              <a:gd name="T68" fmla="*/ 174 w 280"/>
              <a:gd name="T69" fmla="*/ 201 h 270"/>
              <a:gd name="T70" fmla="*/ 191 w 280"/>
              <a:gd name="T71" fmla="*/ 114 h 270"/>
              <a:gd name="T72" fmla="*/ 139 w 280"/>
              <a:gd name="T73" fmla="*/ 50 h 270"/>
              <a:gd name="T74" fmla="*/ 116 w 280"/>
              <a:gd name="T75" fmla="*/ 78 h 270"/>
              <a:gd name="T76" fmla="*/ 142 w 280"/>
              <a:gd name="T77" fmla="*/ 50 h 270"/>
              <a:gd name="T78" fmla="*/ 147 w 280"/>
              <a:gd name="T79" fmla="*/ 46 h 270"/>
              <a:gd name="T80" fmla="*/ 181 w 280"/>
              <a:gd name="T81" fmla="*/ 81 h 270"/>
              <a:gd name="T82" fmla="*/ 222 w 280"/>
              <a:gd name="T83" fmla="*/ 71 h 270"/>
              <a:gd name="T84" fmla="*/ 200 w 280"/>
              <a:gd name="T85" fmla="*/ 50 h 270"/>
              <a:gd name="T86" fmla="*/ 97 w 280"/>
              <a:gd name="T87" fmla="*/ 30 h 270"/>
              <a:gd name="T88" fmla="*/ 57 w 280"/>
              <a:gd name="T89" fmla="*/ 87 h 270"/>
              <a:gd name="T90" fmla="*/ 103 w 280"/>
              <a:gd name="T91" fmla="*/ 78 h 270"/>
              <a:gd name="T92" fmla="*/ 131 w 280"/>
              <a:gd name="T93" fmla="*/ 42 h 270"/>
              <a:gd name="T94" fmla="*/ 222 w 280"/>
              <a:gd name="T95" fmla="*/ 21 h 270"/>
              <a:gd name="T96" fmla="*/ 230 w 280"/>
              <a:gd name="T97" fmla="*/ 91 h 270"/>
              <a:gd name="T98" fmla="*/ 276 w 280"/>
              <a:gd name="T99" fmla="*/ 159 h 270"/>
              <a:gd name="T100" fmla="*/ 231 w 280"/>
              <a:gd name="T101" fmla="*/ 207 h 270"/>
              <a:gd name="T102" fmla="*/ 245 w 280"/>
              <a:gd name="T103" fmla="*/ 243 h 270"/>
              <a:gd name="T104" fmla="*/ 206 w 280"/>
              <a:gd name="T105" fmla="*/ 266 h 270"/>
              <a:gd name="T106" fmla="*/ 138 w 280"/>
              <a:gd name="T107" fmla="*/ 248 h 270"/>
              <a:gd name="T108" fmla="*/ 51 w 280"/>
              <a:gd name="T109" fmla="*/ 239 h 270"/>
              <a:gd name="T110" fmla="*/ 29 w 280"/>
              <a:gd name="T111" fmla="*/ 187 h 270"/>
              <a:gd name="T112" fmla="*/ 2 w 280"/>
              <a:gd name="T113" fmla="*/ 129 h 270"/>
              <a:gd name="T114" fmla="*/ 48 w 280"/>
              <a:gd name="T115" fmla="*/ 67 h 270"/>
              <a:gd name="T116" fmla="*/ 119 w 280"/>
              <a:gd name="T117" fmla="*/ 26 h 270"/>
              <a:gd name="T118" fmla="*/ 172 w 280"/>
              <a:gd name="T119" fmla="*/ 21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0" h="270">
                <a:moveTo>
                  <a:pt x="116" y="209"/>
                </a:moveTo>
                <a:lnTo>
                  <a:pt x="115" y="209"/>
                </a:lnTo>
                <a:lnTo>
                  <a:pt x="114" y="211"/>
                </a:lnTo>
                <a:lnTo>
                  <a:pt x="114" y="212"/>
                </a:lnTo>
                <a:lnTo>
                  <a:pt x="126" y="226"/>
                </a:lnTo>
                <a:lnTo>
                  <a:pt x="138" y="237"/>
                </a:lnTo>
                <a:lnTo>
                  <a:pt x="139" y="238"/>
                </a:lnTo>
                <a:lnTo>
                  <a:pt x="142" y="237"/>
                </a:lnTo>
                <a:lnTo>
                  <a:pt x="153" y="226"/>
                </a:lnTo>
                <a:lnTo>
                  <a:pt x="165" y="212"/>
                </a:lnTo>
                <a:lnTo>
                  <a:pt x="166" y="211"/>
                </a:lnTo>
                <a:lnTo>
                  <a:pt x="165" y="210"/>
                </a:lnTo>
                <a:lnTo>
                  <a:pt x="163" y="209"/>
                </a:lnTo>
                <a:lnTo>
                  <a:pt x="116" y="209"/>
                </a:lnTo>
                <a:close/>
                <a:moveTo>
                  <a:pt x="79" y="203"/>
                </a:moveTo>
                <a:lnTo>
                  <a:pt x="77" y="203"/>
                </a:lnTo>
                <a:lnTo>
                  <a:pt x="75" y="205"/>
                </a:lnTo>
                <a:lnTo>
                  <a:pt x="73" y="210"/>
                </a:lnTo>
                <a:lnTo>
                  <a:pt x="69" y="212"/>
                </a:lnTo>
                <a:lnTo>
                  <a:pt x="64" y="215"/>
                </a:lnTo>
                <a:lnTo>
                  <a:pt x="59" y="217"/>
                </a:lnTo>
                <a:lnTo>
                  <a:pt x="57" y="219"/>
                </a:lnTo>
                <a:lnTo>
                  <a:pt x="57" y="220"/>
                </a:lnTo>
                <a:lnTo>
                  <a:pt x="61" y="237"/>
                </a:lnTo>
                <a:lnTo>
                  <a:pt x="70" y="248"/>
                </a:lnTo>
                <a:lnTo>
                  <a:pt x="82" y="256"/>
                </a:lnTo>
                <a:lnTo>
                  <a:pt x="97" y="258"/>
                </a:lnTo>
                <a:lnTo>
                  <a:pt x="114" y="254"/>
                </a:lnTo>
                <a:lnTo>
                  <a:pt x="131" y="244"/>
                </a:lnTo>
                <a:lnTo>
                  <a:pt x="133" y="243"/>
                </a:lnTo>
                <a:lnTo>
                  <a:pt x="133" y="242"/>
                </a:lnTo>
                <a:lnTo>
                  <a:pt x="131" y="240"/>
                </a:lnTo>
                <a:lnTo>
                  <a:pt x="119" y="228"/>
                </a:lnTo>
                <a:lnTo>
                  <a:pt x="106" y="211"/>
                </a:lnTo>
                <a:lnTo>
                  <a:pt x="103" y="209"/>
                </a:lnTo>
                <a:lnTo>
                  <a:pt x="101" y="207"/>
                </a:lnTo>
                <a:lnTo>
                  <a:pt x="98" y="207"/>
                </a:lnTo>
                <a:lnTo>
                  <a:pt x="88" y="206"/>
                </a:lnTo>
                <a:lnTo>
                  <a:pt x="79" y="203"/>
                </a:lnTo>
                <a:close/>
                <a:moveTo>
                  <a:pt x="220" y="198"/>
                </a:moveTo>
                <a:lnTo>
                  <a:pt x="202" y="203"/>
                </a:lnTo>
                <a:lnTo>
                  <a:pt x="181" y="207"/>
                </a:lnTo>
                <a:lnTo>
                  <a:pt x="179" y="207"/>
                </a:lnTo>
                <a:lnTo>
                  <a:pt x="176" y="209"/>
                </a:lnTo>
                <a:lnTo>
                  <a:pt x="174" y="211"/>
                </a:lnTo>
                <a:lnTo>
                  <a:pt x="161" y="228"/>
                </a:lnTo>
                <a:lnTo>
                  <a:pt x="148" y="240"/>
                </a:lnTo>
                <a:lnTo>
                  <a:pt x="147" y="242"/>
                </a:lnTo>
                <a:lnTo>
                  <a:pt x="147" y="243"/>
                </a:lnTo>
                <a:lnTo>
                  <a:pt x="148" y="244"/>
                </a:lnTo>
                <a:lnTo>
                  <a:pt x="163" y="253"/>
                </a:lnTo>
                <a:lnTo>
                  <a:pt x="177" y="257"/>
                </a:lnTo>
                <a:lnTo>
                  <a:pt x="191" y="257"/>
                </a:lnTo>
                <a:lnTo>
                  <a:pt x="202" y="253"/>
                </a:lnTo>
                <a:lnTo>
                  <a:pt x="203" y="252"/>
                </a:lnTo>
                <a:lnTo>
                  <a:pt x="204" y="251"/>
                </a:lnTo>
                <a:lnTo>
                  <a:pt x="203" y="249"/>
                </a:lnTo>
                <a:lnTo>
                  <a:pt x="198" y="239"/>
                </a:lnTo>
                <a:lnTo>
                  <a:pt x="198" y="228"/>
                </a:lnTo>
                <a:lnTo>
                  <a:pt x="202" y="219"/>
                </a:lnTo>
                <a:lnTo>
                  <a:pt x="209" y="211"/>
                </a:lnTo>
                <a:lnTo>
                  <a:pt x="221" y="207"/>
                </a:lnTo>
                <a:lnTo>
                  <a:pt x="222" y="206"/>
                </a:lnTo>
                <a:lnTo>
                  <a:pt x="223" y="205"/>
                </a:lnTo>
                <a:lnTo>
                  <a:pt x="222" y="201"/>
                </a:lnTo>
                <a:lnTo>
                  <a:pt x="222" y="200"/>
                </a:lnTo>
                <a:lnTo>
                  <a:pt x="221" y="198"/>
                </a:lnTo>
                <a:lnTo>
                  <a:pt x="220" y="198"/>
                </a:lnTo>
                <a:close/>
                <a:moveTo>
                  <a:pt x="69" y="155"/>
                </a:moveTo>
                <a:lnTo>
                  <a:pt x="68" y="155"/>
                </a:lnTo>
                <a:lnTo>
                  <a:pt x="68" y="156"/>
                </a:lnTo>
                <a:lnTo>
                  <a:pt x="64" y="166"/>
                </a:lnTo>
                <a:lnTo>
                  <a:pt x="64" y="168"/>
                </a:lnTo>
                <a:lnTo>
                  <a:pt x="65" y="170"/>
                </a:lnTo>
                <a:lnTo>
                  <a:pt x="73" y="177"/>
                </a:lnTo>
                <a:lnTo>
                  <a:pt x="78" y="186"/>
                </a:lnTo>
                <a:lnTo>
                  <a:pt x="79" y="196"/>
                </a:lnTo>
                <a:lnTo>
                  <a:pt x="79" y="197"/>
                </a:lnTo>
                <a:lnTo>
                  <a:pt x="80" y="198"/>
                </a:lnTo>
                <a:lnTo>
                  <a:pt x="93" y="201"/>
                </a:lnTo>
                <a:lnTo>
                  <a:pt x="94" y="200"/>
                </a:lnTo>
                <a:lnTo>
                  <a:pt x="96" y="198"/>
                </a:lnTo>
                <a:lnTo>
                  <a:pt x="96" y="196"/>
                </a:lnTo>
                <a:lnTo>
                  <a:pt x="71" y="156"/>
                </a:lnTo>
                <a:lnTo>
                  <a:pt x="70" y="155"/>
                </a:lnTo>
                <a:lnTo>
                  <a:pt x="69" y="155"/>
                </a:lnTo>
                <a:close/>
                <a:moveTo>
                  <a:pt x="209" y="155"/>
                </a:moveTo>
                <a:lnTo>
                  <a:pt x="208" y="155"/>
                </a:lnTo>
                <a:lnTo>
                  <a:pt x="207" y="156"/>
                </a:lnTo>
                <a:lnTo>
                  <a:pt x="184" y="196"/>
                </a:lnTo>
                <a:lnTo>
                  <a:pt x="184" y="198"/>
                </a:lnTo>
                <a:lnTo>
                  <a:pt x="185" y="200"/>
                </a:lnTo>
                <a:lnTo>
                  <a:pt x="186" y="201"/>
                </a:lnTo>
                <a:lnTo>
                  <a:pt x="204" y="197"/>
                </a:lnTo>
                <a:lnTo>
                  <a:pt x="220" y="192"/>
                </a:lnTo>
                <a:lnTo>
                  <a:pt x="221" y="191"/>
                </a:lnTo>
                <a:lnTo>
                  <a:pt x="221" y="189"/>
                </a:lnTo>
                <a:lnTo>
                  <a:pt x="218" y="173"/>
                </a:lnTo>
                <a:lnTo>
                  <a:pt x="212" y="156"/>
                </a:lnTo>
                <a:lnTo>
                  <a:pt x="211" y="155"/>
                </a:lnTo>
                <a:lnTo>
                  <a:pt x="209" y="155"/>
                </a:lnTo>
                <a:close/>
                <a:moveTo>
                  <a:pt x="230" y="100"/>
                </a:moveTo>
                <a:lnTo>
                  <a:pt x="229" y="101"/>
                </a:lnTo>
                <a:lnTo>
                  <a:pt x="227" y="103"/>
                </a:lnTo>
                <a:lnTo>
                  <a:pt x="222" y="120"/>
                </a:lnTo>
                <a:lnTo>
                  <a:pt x="214" y="140"/>
                </a:lnTo>
                <a:lnTo>
                  <a:pt x="214" y="143"/>
                </a:lnTo>
                <a:lnTo>
                  <a:pt x="214" y="148"/>
                </a:lnTo>
                <a:lnTo>
                  <a:pt x="222" y="168"/>
                </a:lnTo>
                <a:lnTo>
                  <a:pt x="227" y="186"/>
                </a:lnTo>
                <a:lnTo>
                  <a:pt x="229" y="187"/>
                </a:lnTo>
                <a:lnTo>
                  <a:pt x="230" y="187"/>
                </a:lnTo>
                <a:lnTo>
                  <a:pt x="231" y="187"/>
                </a:lnTo>
                <a:lnTo>
                  <a:pt x="248" y="177"/>
                </a:lnTo>
                <a:lnTo>
                  <a:pt x="259" y="164"/>
                </a:lnTo>
                <a:lnTo>
                  <a:pt x="266" y="151"/>
                </a:lnTo>
                <a:lnTo>
                  <a:pt x="266" y="137"/>
                </a:lnTo>
                <a:lnTo>
                  <a:pt x="259" y="124"/>
                </a:lnTo>
                <a:lnTo>
                  <a:pt x="249" y="111"/>
                </a:lnTo>
                <a:lnTo>
                  <a:pt x="231" y="101"/>
                </a:lnTo>
                <a:lnTo>
                  <a:pt x="230" y="100"/>
                </a:lnTo>
                <a:close/>
                <a:moveTo>
                  <a:pt x="50" y="100"/>
                </a:moveTo>
                <a:lnTo>
                  <a:pt x="48" y="100"/>
                </a:lnTo>
                <a:lnTo>
                  <a:pt x="31" y="111"/>
                </a:lnTo>
                <a:lnTo>
                  <a:pt x="19" y="124"/>
                </a:lnTo>
                <a:lnTo>
                  <a:pt x="14" y="137"/>
                </a:lnTo>
                <a:lnTo>
                  <a:pt x="14" y="151"/>
                </a:lnTo>
                <a:lnTo>
                  <a:pt x="19" y="164"/>
                </a:lnTo>
                <a:lnTo>
                  <a:pt x="31" y="177"/>
                </a:lnTo>
                <a:lnTo>
                  <a:pt x="33" y="177"/>
                </a:lnTo>
                <a:lnTo>
                  <a:pt x="34" y="175"/>
                </a:lnTo>
                <a:lnTo>
                  <a:pt x="38" y="171"/>
                </a:lnTo>
                <a:lnTo>
                  <a:pt x="43" y="169"/>
                </a:lnTo>
                <a:lnTo>
                  <a:pt x="48" y="168"/>
                </a:lnTo>
                <a:lnTo>
                  <a:pt x="55" y="168"/>
                </a:lnTo>
                <a:lnTo>
                  <a:pt x="56" y="166"/>
                </a:lnTo>
                <a:lnTo>
                  <a:pt x="57" y="165"/>
                </a:lnTo>
                <a:lnTo>
                  <a:pt x="61" y="156"/>
                </a:lnTo>
                <a:lnTo>
                  <a:pt x="64" y="148"/>
                </a:lnTo>
                <a:lnTo>
                  <a:pt x="65" y="143"/>
                </a:lnTo>
                <a:lnTo>
                  <a:pt x="64" y="140"/>
                </a:lnTo>
                <a:lnTo>
                  <a:pt x="57" y="120"/>
                </a:lnTo>
                <a:lnTo>
                  <a:pt x="52" y="103"/>
                </a:lnTo>
                <a:lnTo>
                  <a:pt x="51" y="101"/>
                </a:lnTo>
                <a:lnTo>
                  <a:pt x="50" y="100"/>
                </a:lnTo>
                <a:close/>
                <a:moveTo>
                  <a:pt x="139" y="94"/>
                </a:moveTo>
                <a:lnTo>
                  <a:pt x="154" y="96"/>
                </a:lnTo>
                <a:lnTo>
                  <a:pt x="167" y="105"/>
                </a:lnTo>
                <a:lnTo>
                  <a:pt x="175" y="118"/>
                </a:lnTo>
                <a:lnTo>
                  <a:pt x="179" y="133"/>
                </a:lnTo>
                <a:lnTo>
                  <a:pt x="175" y="148"/>
                </a:lnTo>
                <a:lnTo>
                  <a:pt x="167" y="160"/>
                </a:lnTo>
                <a:lnTo>
                  <a:pt x="154" y="169"/>
                </a:lnTo>
                <a:lnTo>
                  <a:pt x="139" y="171"/>
                </a:lnTo>
                <a:lnTo>
                  <a:pt x="124" y="169"/>
                </a:lnTo>
                <a:lnTo>
                  <a:pt x="111" y="160"/>
                </a:lnTo>
                <a:lnTo>
                  <a:pt x="102" y="148"/>
                </a:lnTo>
                <a:lnTo>
                  <a:pt x="100" y="133"/>
                </a:lnTo>
                <a:lnTo>
                  <a:pt x="102" y="118"/>
                </a:lnTo>
                <a:lnTo>
                  <a:pt x="111" y="105"/>
                </a:lnTo>
                <a:lnTo>
                  <a:pt x="124" y="96"/>
                </a:lnTo>
                <a:lnTo>
                  <a:pt x="139" y="94"/>
                </a:lnTo>
                <a:close/>
                <a:moveTo>
                  <a:pt x="186" y="87"/>
                </a:moveTo>
                <a:lnTo>
                  <a:pt x="185" y="87"/>
                </a:lnTo>
                <a:lnTo>
                  <a:pt x="184" y="88"/>
                </a:lnTo>
                <a:lnTo>
                  <a:pt x="184" y="91"/>
                </a:lnTo>
                <a:lnTo>
                  <a:pt x="207" y="132"/>
                </a:lnTo>
                <a:lnTo>
                  <a:pt x="208" y="133"/>
                </a:lnTo>
                <a:lnTo>
                  <a:pt x="209" y="133"/>
                </a:lnTo>
                <a:lnTo>
                  <a:pt x="211" y="132"/>
                </a:lnTo>
                <a:lnTo>
                  <a:pt x="212" y="131"/>
                </a:lnTo>
                <a:lnTo>
                  <a:pt x="217" y="114"/>
                </a:lnTo>
                <a:lnTo>
                  <a:pt x="221" y="99"/>
                </a:lnTo>
                <a:lnTo>
                  <a:pt x="221" y="97"/>
                </a:lnTo>
                <a:lnTo>
                  <a:pt x="220" y="95"/>
                </a:lnTo>
                <a:lnTo>
                  <a:pt x="204" y="91"/>
                </a:lnTo>
                <a:lnTo>
                  <a:pt x="186" y="87"/>
                </a:lnTo>
                <a:close/>
                <a:moveTo>
                  <a:pt x="93" y="87"/>
                </a:moveTo>
                <a:lnTo>
                  <a:pt x="75" y="91"/>
                </a:lnTo>
                <a:lnTo>
                  <a:pt x="60" y="96"/>
                </a:lnTo>
                <a:lnTo>
                  <a:pt x="59" y="96"/>
                </a:lnTo>
                <a:lnTo>
                  <a:pt x="57" y="99"/>
                </a:lnTo>
                <a:lnTo>
                  <a:pt x="61" y="114"/>
                </a:lnTo>
                <a:lnTo>
                  <a:pt x="68" y="132"/>
                </a:lnTo>
                <a:lnTo>
                  <a:pt x="68" y="132"/>
                </a:lnTo>
                <a:lnTo>
                  <a:pt x="69" y="133"/>
                </a:lnTo>
                <a:lnTo>
                  <a:pt x="70" y="133"/>
                </a:lnTo>
                <a:lnTo>
                  <a:pt x="71" y="132"/>
                </a:lnTo>
                <a:lnTo>
                  <a:pt x="96" y="91"/>
                </a:lnTo>
                <a:lnTo>
                  <a:pt x="96" y="88"/>
                </a:lnTo>
                <a:lnTo>
                  <a:pt x="94" y="87"/>
                </a:lnTo>
                <a:lnTo>
                  <a:pt x="93" y="87"/>
                </a:lnTo>
                <a:close/>
                <a:moveTo>
                  <a:pt x="139" y="83"/>
                </a:moveTo>
                <a:lnTo>
                  <a:pt x="111" y="85"/>
                </a:lnTo>
                <a:lnTo>
                  <a:pt x="108" y="86"/>
                </a:lnTo>
                <a:lnTo>
                  <a:pt x="105" y="87"/>
                </a:lnTo>
                <a:lnTo>
                  <a:pt x="102" y="90"/>
                </a:lnTo>
                <a:lnTo>
                  <a:pt x="87" y="114"/>
                </a:lnTo>
                <a:lnTo>
                  <a:pt x="74" y="138"/>
                </a:lnTo>
                <a:lnTo>
                  <a:pt x="73" y="143"/>
                </a:lnTo>
                <a:lnTo>
                  <a:pt x="74" y="148"/>
                </a:lnTo>
                <a:lnTo>
                  <a:pt x="87" y="174"/>
                </a:lnTo>
                <a:lnTo>
                  <a:pt x="102" y="198"/>
                </a:lnTo>
                <a:lnTo>
                  <a:pt x="105" y="201"/>
                </a:lnTo>
                <a:lnTo>
                  <a:pt x="108" y="202"/>
                </a:lnTo>
                <a:lnTo>
                  <a:pt x="111" y="202"/>
                </a:lnTo>
                <a:lnTo>
                  <a:pt x="139" y="203"/>
                </a:lnTo>
                <a:lnTo>
                  <a:pt x="168" y="202"/>
                </a:lnTo>
                <a:lnTo>
                  <a:pt x="171" y="202"/>
                </a:lnTo>
                <a:lnTo>
                  <a:pt x="174" y="201"/>
                </a:lnTo>
                <a:lnTo>
                  <a:pt x="176" y="198"/>
                </a:lnTo>
                <a:lnTo>
                  <a:pt x="191" y="174"/>
                </a:lnTo>
                <a:lnTo>
                  <a:pt x="204" y="148"/>
                </a:lnTo>
                <a:lnTo>
                  <a:pt x="206" y="143"/>
                </a:lnTo>
                <a:lnTo>
                  <a:pt x="204" y="138"/>
                </a:lnTo>
                <a:lnTo>
                  <a:pt x="191" y="114"/>
                </a:lnTo>
                <a:lnTo>
                  <a:pt x="176" y="90"/>
                </a:lnTo>
                <a:lnTo>
                  <a:pt x="174" y="87"/>
                </a:lnTo>
                <a:lnTo>
                  <a:pt x="171" y="86"/>
                </a:lnTo>
                <a:lnTo>
                  <a:pt x="168" y="85"/>
                </a:lnTo>
                <a:lnTo>
                  <a:pt x="139" y="83"/>
                </a:lnTo>
                <a:close/>
                <a:moveTo>
                  <a:pt x="139" y="50"/>
                </a:moveTo>
                <a:lnTo>
                  <a:pt x="138" y="50"/>
                </a:lnTo>
                <a:lnTo>
                  <a:pt x="126" y="62"/>
                </a:lnTo>
                <a:lnTo>
                  <a:pt x="114" y="74"/>
                </a:lnTo>
                <a:lnTo>
                  <a:pt x="114" y="77"/>
                </a:lnTo>
                <a:lnTo>
                  <a:pt x="115" y="78"/>
                </a:lnTo>
                <a:lnTo>
                  <a:pt x="116" y="78"/>
                </a:lnTo>
                <a:lnTo>
                  <a:pt x="163" y="80"/>
                </a:lnTo>
                <a:lnTo>
                  <a:pt x="165" y="78"/>
                </a:lnTo>
                <a:lnTo>
                  <a:pt x="166" y="77"/>
                </a:lnTo>
                <a:lnTo>
                  <a:pt x="165" y="74"/>
                </a:lnTo>
                <a:lnTo>
                  <a:pt x="153" y="62"/>
                </a:lnTo>
                <a:lnTo>
                  <a:pt x="142" y="50"/>
                </a:lnTo>
                <a:lnTo>
                  <a:pt x="139" y="50"/>
                </a:lnTo>
                <a:close/>
                <a:moveTo>
                  <a:pt x="170" y="32"/>
                </a:moveTo>
                <a:lnTo>
                  <a:pt x="160" y="36"/>
                </a:lnTo>
                <a:lnTo>
                  <a:pt x="148" y="42"/>
                </a:lnTo>
                <a:lnTo>
                  <a:pt x="147" y="44"/>
                </a:lnTo>
                <a:lnTo>
                  <a:pt x="147" y="46"/>
                </a:lnTo>
                <a:lnTo>
                  <a:pt x="148" y="48"/>
                </a:lnTo>
                <a:lnTo>
                  <a:pt x="161" y="60"/>
                </a:lnTo>
                <a:lnTo>
                  <a:pt x="174" y="76"/>
                </a:lnTo>
                <a:lnTo>
                  <a:pt x="176" y="78"/>
                </a:lnTo>
                <a:lnTo>
                  <a:pt x="179" y="80"/>
                </a:lnTo>
                <a:lnTo>
                  <a:pt x="181" y="81"/>
                </a:lnTo>
                <a:lnTo>
                  <a:pt x="202" y="83"/>
                </a:lnTo>
                <a:lnTo>
                  <a:pt x="218" y="88"/>
                </a:lnTo>
                <a:lnTo>
                  <a:pt x="221" y="88"/>
                </a:lnTo>
                <a:lnTo>
                  <a:pt x="222" y="87"/>
                </a:lnTo>
                <a:lnTo>
                  <a:pt x="222" y="86"/>
                </a:lnTo>
                <a:lnTo>
                  <a:pt x="222" y="71"/>
                </a:lnTo>
                <a:lnTo>
                  <a:pt x="220" y="58"/>
                </a:lnTo>
                <a:lnTo>
                  <a:pt x="216" y="46"/>
                </a:lnTo>
                <a:lnTo>
                  <a:pt x="214" y="46"/>
                </a:lnTo>
                <a:lnTo>
                  <a:pt x="213" y="45"/>
                </a:lnTo>
                <a:lnTo>
                  <a:pt x="212" y="46"/>
                </a:lnTo>
                <a:lnTo>
                  <a:pt x="200" y="50"/>
                </a:lnTo>
                <a:lnTo>
                  <a:pt x="189" y="49"/>
                </a:lnTo>
                <a:lnTo>
                  <a:pt x="180" y="44"/>
                </a:lnTo>
                <a:lnTo>
                  <a:pt x="174" y="34"/>
                </a:lnTo>
                <a:lnTo>
                  <a:pt x="172" y="32"/>
                </a:lnTo>
                <a:lnTo>
                  <a:pt x="170" y="32"/>
                </a:lnTo>
                <a:close/>
                <a:moveTo>
                  <a:pt x="97" y="30"/>
                </a:moveTo>
                <a:lnTo>
                  <a:pt x="83" y="31"/>
                </a:lnTo>
                <a:lnTo>
                  <a:pt x="70" y="39"/>
                </a:lnTo>
                <a:lnTo>
                  <a:pt x="62" y="50"/>
                </a:lnTo>
                <a:lnTo>
                  <a:pt x="57" y="65"/>
                </a:lnTo>
                <a:lnTo>
                  <a:pt x="56" y="86"/>
                </a:lnTo>
                <a:lnTo>
                  <a:pt x="57" y="87"/>
                </a:lnTo>
                <a:lnTo>
                  <a:pt x="59" y="88"/>
                </a:lnTo>
                <a:lnTo>
                  <a:pt x="60" y="88"/>
                </a:lnTo>
                <a:lnTo>
                  <a:pt x="78" y="83"/>
                </a:lnTo>
                <a:lnTo>
                  <a:pt x="98" y="81"/>
                </a:lnTo>
                <a:lnTo>
                  <a:pt x="101" y="80"/>
                </a:lnTo>
                <a:lnTo>
                  <a:pt x="103" y="78"/>
                </a:lnTo>
                <a:lnTo>
                  <a:pt x="106" y="76"/>
                </a:lnTo>
                <a:lnTo>
                  <a:pt x="119" y="60"/>
                </a:lnTo>
                <a:lnTo>
                  <a:pt x="131" y="48"/>
                </a:lnTo>
                <a:lnTo>
                  <a:pt x="133" y="46"/>
                </a:lnTo>
                <a:lnTo>
                  <a:pt x="133" y="44"/>
                </a:lnTo>
                <a:lnTo>
                  <a:pt x="131" y="42"/>
                </a:lnTo>
                <a:lnTo>
                  <a:pt x="114" y="34"/>
                </a:lnTo>
                <a:lnTo>
                  <a:pt x="97" y="30"/>
                </a:lnTo>
                <a:close/>
                <a:moveTo>
                  <a:pt x="197" y="0"/>
                </a:moveTo>
                <a:lnTo>
                  <a:pt x="209" y="3"/>
                </a:lnTo>
                <a:lnTo>
                  <a:pt x="217" y="11"/>
                </a:lnTo>
                <a:lnTo>
                  <a:pt x="222" y="21"/>
                </a:lnTo>
                <a:lnTo>
                  <a:pt x="221" y="32"/>
                </a:lnTo>
                <a:lnTo>
                  <a:pt x="222" y="35"/>
                </a:lnTo>
                <a:lnTo>
                  <a:pt x="229" y="49"/>
                </a:lnTo>
                <a:lnTo>
                  <a:pt x="231" y="67"/>
                </a:lnTo>
                <a:lnTo>
                  <a:pt x="230" y="90"/>
                </a:lnTo>
                <a:lnTo>
                  <a:pt x="230" y="91"/>
                </a:lnTo>
                <a:lnTo>
                  <a:pt x="231" y="92"/>
                </a:lnTo>
                <a:lnTo>
                  <a:pt x="253" y="104"/>
                </a:lnTo>
                <a:lnTo>
                  <a:pt x="267" y="115"/>
                </a:lnTo>
                <a:lnTo>
                  <a:pt x="276" y="129"/>
                </a:lnTo>
                <a:lnTo>
                  <a:pt x="280" y="143"/>
                </a:lnTo>
                <a:lnTo>
                  <a:pt x="276" y="159"/>
                </a:lnTo>
                <a:lnTo>
                  <a:pt x="267" y="171"/>
                </a:lnTo>
                <a:lnTo>
                  <a:pt x="252" y="184"/>
                </a:lnTo>
                <a:lnTo>
                  <a:pt x="231" y="194"/>
                </a:lnTo>
                <a:lnTo>
                  <a:pt x="230" y="196"/>
                </a:lnTo>
                <a:lnTo>
                  <a:pt x="230" y="197"/>
                </a:lnTo>
                <a:lnTo>
                  <a:pt x="231" y="207"/>
                </a:lnTo>
                <a:lnTo>
                  <a:pt x="231" y="209"/>
                </a:lnTo>
                <a:lnTo>
                  <a:pt x="232" y="209"/>
                </a:lnTo>
                <a:lnTo>
                  <a:pt x="240" y="215"/>
                </a:lnTo>
                <a:lnTo>
                  <a:pt x="246" y="223"/>
                </a:lnTo>
                <a:lnTo>
                  <a:pt x="248" y="233"/>
                </a:lnTo>
                <a:lnTo>
                  <a:pt x="245" y="243"/>
                </a:lnTo>
                <a:lnTo>
                  <a:pt x="239" y="252"/>
                </a:lnTo>
                <a:lnTo>
                  <a:pt x="230" y="257"/>
                </a:lnTo>
                <a:lnTo>
                  <a:pt x="220" y="257"/>
                </a:lnTo>
                <a:lnTo>
                  <a:pt x="218" y="258"/>
                </a:lnTo>
                <a:lnTo>
                  <a:pt x="217" y="258"/>
                </a:lnTo>
                <a:lnTo>
                  <a:pt x="206" y="266"/>
                </a:lnTo>
                <a:lnTo>
                  <a:pt x="193" y="270"/>
                </a:lnTo>
                <a:lnTo>
                  <a:pt x="177" y="267"/>
                </a:lnTo>
                <a:lnTo>
                  <a:pt x="160" y="261"/>
                </a:lnTo>
                <a:lnTo>
                  <a:pt x="142" y="248"/>
                </a:lnTo>
                <a:lnTo>
                  <a:pt x="139" y="248"/>
                </a:lnTo>
                <a:lnTo>
                  <a:pt x="138" y="248"/>
                </a:lnTo>
                <a:lnTo>
                  <a:pt x="119" y="262"/>
                </a:lnTo>
                <a:lnTo>
                  <a:pt x="100" y="269"/>
                </a:lnTo>
                <a:lnTo>
                  <a:pt x="83" y="269"/>
                </a:lnTo>
                <a:lnTo>
                  <a:pt x="69" y="265"/>
                </a:lnTo>
                <a:lnTo>
                  <a:pt x="59" y="254"/>
                </a:lnTo>
                <a:lnTo>
                  <a:pt x="51" y="239"/>
                </a:lnTo>
                <a:lnTo>
                  <a:pt x="48" y="219"/>
                </a:lnTo>
                <a:lnTo>
                  <a:pt x="47" y="217"/>
                </a:lnTo>
                <a:lnTo>
                  <a:pt x="46" y="216"/>
                </a:lnTo>
                <a:lnTo>
                  <a:pt x="36" y="210"/>
                </a:lnTo>
                <a:lnTo>
                  <a:pt x="29" y="200"/>
                </a:lnTo>
                <a:lnTo>
                  <a:pt x="29" y="187"/>
                </a:lnTo>
                <a:lnTo>
                  <a:pt x="29" y="186"/>
                </a:lnTo>
                <a:lnTo>
                  <a:pt x="28" y="184"/>
                </a:lnTo>
                <a:lnTo>
                  <a:pt x="13" y="173"/>
                </a:lnTo>
                <a:lnTo>
                  <a:pt x="4" y="159"/>
                </a:lnTo>
                <a:lnTo>
                  <a:pt x="0" y="145"/>
                </a:lnTo>
                <a:lnTo>
                  <a:pt x="2" y="129"/>
                </a:lnTo>
                <a:lnTo>
                  <a:pt x="11" y="115"/>
                </a:lnTo>
                <a:lnTo>
                  <a:pt x="27" y="104"/>
                </a:lnTo>
                <a:lnTo>
                  <a:pt x="48" y="92"/>
                </a:lnTo>
                <a:lnTo>
                  <a:pt x="50" y="91"/>
                </a:lnTo>
                <a:lnTo>
                  <a:pt x="50" y="90"/>
                </a:lnTo>
                <a:lnTo>
                  <a:pt x="48" y="67"/>
                </a:lnTo>
                <a:lnTo>
                  <a:pt x="51" y="48"/>
                </a:lnTo>
                <a:lnTo>
                  <a:pt x="59" y="32"/>
                </a:lnTo>
                <a:lnTo>
                  <a:pt x="70" y="23"/>
                </a:lnTo>
                <a:lnTo>
                  <a:pt x="84" y="18"/>
                </a:lnTo>
                <a:lnTo>
                  <a:pt x="100" y="19"/>
                </a:lnTo>
                <a:lnTo>
                  <a:pt x="119" y="26"/>
                </a:lnTo>
                <a:lnTo>
                  <a:pt x="138" y="39"/>
                </a:lnTo>
                <a:lnTo>
                  <a:pt x="139" y="40"/>
                </a:lnTo>
                <a:lnTo>
                  <a:pt x="142" y="39"/>
                </a:lnTo>
                <a:lnTo>
                  <a:pt x="156" y="28"/>
                </a:lnTo>
                <a:lnTo>
                  <a:pt x="171" y="22"/>
                </a:lnTo>
                <a:lnTo>
                  <a:pt x="172" y="21"/>
                </a:lnTo>
                <a:lnTo>
                  <a:pt x="172" y="19"/>
                </a:lnTo>
                <a:lnTo>
                  <a:pt x="177" y="9"/>
                </a:lnTo>
                <a:lnTo>
                  <a:pt x="186" y="3"/>
                </a:lnTo>
                <a:lnTo>
                  <a:pt x="197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345"/>
          <p:cNvSpPr>
            <a:spLocks noEditPoints="1"/>
          </p:cNvSpPr>
          <p:nvPr/>
        </p:nvSpPr>
        <p:spPr bwMode="auto">
          <a:xfrm rot="19951744">
            <a:off x="485337" y="1535222"/>
            <a:ext cx="2166226" cy="3066048"/>
          </a:xfrm>
          <a:custGeom>
            <a:avLst/>
            <a:gdLst>
              <a:gd name="T0" fmla="*/ 190 w 195"/>
              <a:gd name="T1" fmla="*/ 163 h 276"/>
              <a:gd name="T2" fmla="*/ 195 w 195"/>
              <a:gd name="T3" fmla="*/ 174 h 276"/>
              <a:gd name="T4" fmla="*/ 192 w 195"/>
              <a:gd name="T5" fmla="*/ 180 h 276"/>
              <a:gd name="T6" fmla="*/ 105 w 195"/>
              <a:gd name="T7" fmla="*/ 212 h 276"/>
              <a:gd name="T8" fmla="*/ 98 w 195"/>
              <a:gd name="T9" fmla="*/ 202 h 276"/>
              <a:gd name="T10" fmla="*/ 101 w 195"/>
              <a:gd name="T11" fmla="*/ 195 h 276"/>
              <a:gd name="T12" fmla="*/ 187 w 195"/>
              <a:gd name="T13" fmla="*/ 160 h 276"/>
              <a:gd name="T14" fmla="*/ 20 w 195"/>
              <a:gd name="T15" fmla="*/ 147 h 276"/>
              <a:gd name="T16" fmla="*/ 15 w 195"/>
              <a:gd name="T17" fmla="*/ 157 h 276"/>
              <a:gd name="T18" fmla="*/ 20 w 195"/>
              <a:gd name="T19" fmla="*/ 168 h 276"/>
              <a:gd name="T20" fmla="*/ 32 w 195"/>
              <a:gd name="T21" fmla="*/ 169 h 276"/>
              <a:gd name="T22" fmla="*/ 40 w 195"/>
              <a:gd name="T23" fmla="*/ 161 h 276"/>
              <a:gd name="T24" fmla="*/ 37 w 195"/>
              <a:gd name="T25" fmla="*/ 150 h 276"/>
              <a:gd name="T26" fmla="*/ 27 w 195"/>
              <a:gd name="T27" fmla="*/ 145 h 276"/>
              <a:gd name="T28" fmla="*/ 102 w 195"/>
              <a:gd name="T29" fmla="*/ 2 h 276"/>
              <a:gd name="T30" fmla="*/ 105 w 195"/>
              <a:gd name="T31" fmla="*/ 12 h 276"/>
              <a:gd name="T32" fmla="*/ 100 w 195"/>
              <a:gd name="T33" fmla="*/ 14 h 276"/>
              <a:gd name="T34" fmla="*/ 151 w 195"/>
              <a:gd name="T35" fmla="*/ 146 h 276"/>
              <a:gd name="T36" fmla="*/ 148 w 195"/>
              <a:gd name="T37" fmla="*/ 149 h 276"/>
              <a:gd name="T38" fmla="*/ 147 w 195"/>
              <a:gd name="T39" fmla="*/ 151 h 276"/>
              <a:gd name="T40" fmla="*/ 148 w 195"/>
              <a:gd name="T41" fmla="*/ 160 h 276"/>
              <a:gd name="T42" fmla="*/ 144 w 195"/>
              <a:gd name="T43" fmla="*/ 166 h 276"/>
              <a:gd name="T44" fmla="*/ 129 w 195"/>
              <a:gd name="T45" fmla="*/ 169 h 276"/>
              <a:gd name="T46" fmla="*/ 124 w 195"/>
              <a:gd name="T47" fmla="*/ 161 h 276"/>
              <a:gd name="T48" fmla="*/ 120 w 195"/>
              <a:gd name="T49" fmla="*/ 160 h 276"/>
              <a:gd name="T50" fmla="*/ 118 w 195"/>
              <a:gd name="T51" fmla="*/ 160 h 276"/>
              <a:gd name="T52" fmla="*/ 91 w 195"/>
              <a:gd name="T53" fmla="*/ 97 h 276"/>
              <a:gd name="T54" fmla="*/ 84 w 195"/>
              <a:gd name="T55" fmla="*/ 97 h 276"/>
              <a:gd name="T56" fmla="*/ 52 w 195"/>
              <a:gd name="T57" fmla="*/ 136 h 276"/>
              <a:gd name="T58" fmla="*/ 55 w 195"/>
              <a:gd name="T59" fmla="*/ 151 h 276"/>
              <a:gd name="T60" fmla="*/ 52 w 195"/>
              <a:gd name="T61" fmla="*/ 170 h 276"/>
              <a:gd name="T62" fmla="*/ 46 w 195"/>
              <a:gd name="T63" fmla="*/ 180 h 276"/>
              <a:gd name="T64" fmla="*/ 59 w 195"/>
              <a:gd name="T65" fmla="*/ 216 h 276"/>
              <a:gd name="T66" fmla="*/ 87 w 195"/>
              <a:gd name="T67" fmla="*/ 243 h 276"/>
              <a:gd name="T68" fmla="*/ 185 w 195"/>
              <a:gd name="T69" fmla="*/ 244 h 276"/>
              <a:gd name="T70" fmla="*/ 193 w 195"/>
              <a:gd name="T71" fmla="*/ 256 h 276"/>
              <a:gd name="T72" fmla="*/ 189 w 195"/>
              <a:gd name="T73" fmla="*/ 274 h 276"/>
              <a:gd name="T74" fmla="*/ 22 w 195"/>
              <a:gd name="T75" fmla="*/ 276 h 276"/>
              <a:gd name="T76" fmla="*/ 12 w 195"/>
              <a:gd name="T77" fmla="*/ 270 h 276"/>
              <a:gd name="T78" fmla="*/ 12 w 195"/>
              <a:gd name="T79" fmla="*/ 251 h 276"/>
              <a:gd name="T80" fmla="*/ 22 w 195"/>
              <a:gd name="T81" fmla="*/ 244 h 276"/>
              <a:gd name="T82" fmla="*/ 29 w 195"/>
              <a:gd name="T83" fmla="*/ 241 h 276"/>
              <a:gd name="T84" fmla="*/ 17 w 195"/>
              <a:gd name="T85" fmla="*/ 210 h 276"/>
              <a:gd name="T86" fmla="*/ 8 w 195"/>
              <a:gd name="T87" fmla="*/ 177 h 276"/>
              <a:gd name="T88" fmla="*/ 0 w 195"/>
              <a:gd name="T89" fmla="*/ 157 h 276"/>
              <a:gd name="T90" fmla="*/ 15 w 195"/>
              <a:gd name="T91" fmla="*/ 131 h 276"/>
              <a:gd name="T92" fmla="*/ 38 w 195"/>
              <a:gd name="T93" fmla="*/ 91 h 276"/>
              <a:gd name="T94" fmla="*/ 75 w 195"/>
              <a:gd name="T95" fmla="*/ 62 h 276"/>
              <a:gd name="T96" fmla="*/ 65 w 195"/>
              <a:gd name="T97" fmla="*/ 31 h 276"/>
              <a:gd name="T98" fmla="*/ 61 w 195"/>
              <a:gd name="T99" fmla="*/ 30 h 276"/>
              <a:gd name="T100" fmla="*/ 56 w 195"/>
              <a:gd name="T101" fmla="*/ 31 h 276"/>
              <a:gd name="T102" fmla="*/ 52 w 195"/>
              <a:gd name="T103" fmla="*/ 20 h 276"/>
              <a:gd name="T104" fmla="*/ 59 w 195"/>
              <a:gd name="T105" fmla="*/ 16 h 276"/>
              <a:gd name="T106" fmla="*/ 101 w 195"/>
              <a:gd name="T107" fmla="*/ 0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5" h="276">
                <a:moveTo>
                  <a:pt x="187" y="160"/>
                </a:moveTo>
                <a:lnTo>
                  <a:pt x="189" y="161"/>
                </a:lnTo>
                <a:lnTo>
                  <a:pt x="190" y="163"/>
                </a:lnTo>
                <a:lnTo>
                  <a:pt x="193" y="165"/>
                </a:lnTo>
                <a:lnTo>
                  <a:pt x="195" y="172"/>
                </a:lnTo>
                <a:lnTo>
                  <a:pt x="195" y="174"/>
                </a:lnTo>
                <a:lnTo>
                  <a:pt x="195" y="177"/>
                </a:lnTo>
                <a:lnTo>
                  <a:pt x="193" y="178"/>
                </a:lnTo>
                <a:lnTo>
                  <a:pt x="192" y="180"/>
                </a:lnTo>
                <a:lnTo>
                  <a:pt x="110" y="212"/>
                </a:lnTo>
                <a:lnTo>
                  <a:pt x="107" y="212"/>
                </a:lnTo>
                <a:lnTo>
                  <a:pt x="105" y="212"/>
                </a:lnTo>
                <a:lnTo>
                  <a:pt x="103" y="211"/>
                </a:lnTo>
                <a:lnTo>
                  <a:pt x="101" y="209"/>
                </a:lnTo>
                <a:lnTo>
                  <a:pt x="98" y="202"/>
                </a:lnTo>
                <a:lnTo>
                  <a:pt x="98" y="200"/>
                </a:lnTo>
                <a:lnTo>
                  <a:pt x="98" y="197"/>
                </a:lnTo>
                <a:lnTo>
                  <a:pt x="101" y="195"/>
                </a:lnTo>
                <a:lnTo>
                  <a:pt x="102" y="193"/>
                </a:lnTo>
                <a:lnTo>
                  <a:pt x="184" y="161"/>
                </a:lnTo>
                <a:lnTo>
                  <a:pt x="187" y="160"/>
                </a:lnTo>
                <a:close/>
                <a:moveTo>
                  <a:pt x="27" y="145"/>
                </a:moveTo>
                <a:lnTo>
                  <a:pt x="23" y="145"/>
                </a:lnTo>
                <a:lnTo>
                  <a:pt x="20" y="147"/>
                </a:lnTo>
                <a:lnTo>
                  <a:pt x="17" y="150"/>
                </a:lnTo>
                <a:lnTo>
                  <a:pt x="15" y="154"/>
                </a:lnTo>
                <a:lnTo>
                  <a:pt x="15" y="157"/>
                </a:lnTo>
                <a:lnTo>
                  <a:pt x="15" y="161"/>
                </a:lnTo>
                <a:lnTo>
                  <a:pt x="17" y="165"/>
                </a:lnTo>
                <a:lnTo>
                  <a:pt x="20" y="168"/>
                </a:lnTo>
                <a:lnTo>
                  <a:pt x="23" y="169"/>
                </a:lnTo>
                <a:lnTo>
                  <a:pt x="27" y="170"/>
                </a:lnTo>
                <a:lnTo>
                  <a:pt x="32" y="169"/>
                </a:lnTo>
                <a:lnTo>
                  <a:pt x="35" y="168"/>
                </a:lnTo>
                <a:lnTo>
                  <a:pt x="37" y="165"/>
                </a:lnTo>
                <a:lnTo>
                  <a:pt x="40" y="161"/>
                </a:lnTo>
                <a:lnTo>
                  <a:pt x="40" y="157"/>
                </a:lnTo>
                <a:lnTo>
                  <a:pt x="40" y="154"/>
                </a:lnTo>
                <a:lnTo>
                  <a:pt x="37" y="150"/>
                </a:lnTo>
                <a:lnTo>
                  <a:pt x="35" y="147"/>
                </a:lnTo>
                <a:lnTo>
                  <a:pt x="32" y="145"/>
                </a:lnTo>
                <a:lnTo>
                  <a:pt x="27" y="145"/>
                </a:lnTo>
                <a:close/>
                <a:moveTo>
                  <a:pt x="101" y="0"/>
                </a:moveTo>
                <a:lnTo>
                  <a:pt x="102" y="0"/>
                </a:lnTo>
                <a:lnTo>
                  <a:pt x="102" y="2"/>
                </a:lnTo>
                <a:lnTo>
                  <a:pt x="106" y="9"/>
                </a:lnTo>
                <a:lnTo>
                  <a:pt x="106" y="11"/>
                </a:lnTo>
                <a:lnTo>
                  <a:pt x="105" y="12"/>
                </a:lnTo>
                <a:lnTo>
                  <a:pt x="103" y="13"/>
                </a:lnTo>
                <a:lnTo>
                  <a:pt x="101" y="14"/>
                </a:lnTo>
                <a:lnTo>
                  <a:pt x="100" y="14"/>
                </a:lnTo>
                <a:lnTo>
                  <a:pt x="100" y="16"/>
                </a:lnTo>
                <a:lnTo>
                  <a:pt x="100" y="18"/>
                </a:lnTo>
                <a:lnTo>
                  <a:pt x="151" y="146"/>
                </a:lnTo>
                <a:lnTo>
                  <a:pt x="151" y="147"/>
                </a:lnTo>
                <a:lnTo>
                  <a:pt x="149" y="149"/>
                </a:lnTo>
                <a:lnTo>
                  <a:pt x="148" y="149"/>
                </a:lnTo>
                <a:lnTo>
                  <a:pt x="148" y="150"/>
                </a:lnTo>
                <a:lnTo>
                  <a:pt x="147" y="150"/>
                </a:lnTo>
                <a:lnTo>
                  <a:pt x="147" y="151"/>
                </a:lnTo>
                <a:lnTo>
                  <a:pt x="147" y="152"/>
                </a:lnTo>
                <a:lnTo>
                  <a:pt x="148" y="157"/>
                </a:lnTo>
                <a:lnTo>
                  <a:pt x="148" y="160"/>
                </a:lnTo>
                <a:lnTo>
                  <a:pt x="148" y="163"/>
                </a:lnTo>
                <a:lnTo>
                  <a:pt x="147" y="164"/>
                </a:lnTo>
                <a:lnTo>
                  <a:pt x="144" y="166"/>
                </a:lnTo>
                <a:lnTo>
                  <a:pt x="134" y="169"/>
                </a:lnTo>
                <a:lnTo>
                  <a:pt x="132" y="170"/>
                </a:lnTo>
                <a:lnTo>
                  <a:pt x="129" y="169"/>
                </a:lnTo>
                <a:lnTo>
                  <a:pt x="128" y="168"/>
                </a:lnTo>
                <a:lnTo>
                  <a:pt x="125" y="165"/>
                </a:lnTo>
                <a:lnTo>
                  <a:pt x="124" y="161"/>
                </a:lnTo>
                <a:lnTo>
                  <a:pt x="124" y="161"/>
                </a:lnTo>
                <a:lnTo>
                  <a:pt x="123" y="160"/>
                </a:lnTo>
                <a:lnTo>
                  <a:pt x="120" y="160"/>
                </a:lnTo>
                <a:lnTo>
                  <a:pt x="120" y="160"/>
                </a:lnTo>
                <a:lnTo>
                  <a:pt x="119" y="161"/>
                </a:lnTo>
                <a:lnTo>
                  <a:pt x="118" y="160"/>
                </a:lnTo>
                <a:lnTo>
                  <a:pt x="116" y="159"/>
                </a:lnTo>
                <a:lnTo>
                  <a:pt x="93" y="100"/>
                </a:lnTo>
                <a:lnTo>
                  <a:pt x="91" y="97"/>
                </a:lnTo>
                <a:lnTo>
                  <a:pt x="89" y="96"/>
                </a:lnTo>
                <a:lnTo>
                  <a:pt x="87" y="96"/>
                </a:lnTo>
                <a:lnTo>
                  <a:pt x="84" y="97"/>
                </a:lnTo>
                <a:lnTo>
                  <a:pt x="70" y="108"/>
                </a:lnTo>
                <a:lnTo>
                  <a:pt x="60" y="120"/>
                </a:lnTo>
                <a:lnTo>
                  <a:pt x="52" y="136"/>
                </a:lnTo>
                <a:lnTo>
                  <a:pt x="51" y="140"/>
                </a:lnTo>
                <a:lnTo>
                  <a:pt x="52" y="145"/>
                </a:lnTo>
                <a:lnTo>
                  <a:pt x="55" y="151"/>
                </a:lnTo>
                <a:lnTo>
                  <a:pt x="55" y="157"/>
                </a:lnTo>
                <a:lnTo>
                  <a:pt x="55" y="164"/>
                </a:lnTo>
                <a:lnTo>
                  <a:pt x="52" y="170"/>
                </a:lnTo>
                <a:lnTo>
                  <a:pt x="49" y="175"/>
                </a:lnTo>
                <a:lnTo>
                  <a:pt x="47" y="178"/>
                </a:lnTo>
                <a:lnTo>
                  <a:pt x="46" y="180"/>
                </a:lnTo>
                <a:lnTo>
                  <a:pt x="46" y="184"/>
                </a:lnTo>
                <a:lnTo>
                  <a:pt x="51" y="201"/>
                </a:lnTo>
                <a:lnTo>
                  <a:pt x="59" y="216"/>
                </a:lnTo>
                <a:lnTo>
                  <a:pt x="69" y="230"/>
                </a:lnTo>
                <a:lnTo>
                  <a:pt x="83" y="242"/>
                </a:lnTo>
                <a:lnTo>
                  <a:pt x="87" y="243"/>
                </a:lnTo>
                <a:lnTo>
                  <a:pt x="89" y="244"/>
                </a:lnTo>
                <a:lnTo>
                  <a:pt x="181" y="244"/>
                </a:lnTo>
                <a:lnTo>
                  <a:pt x="185" y="244"/>
                </a:lnTo>
                <a:lnTo>
                  <a:pt x="189" y="247"/>
                </a:lnTo>
                <a:lnTo>
                  <a:pt x="192" y="251"/>
                </a:lnTo>
                <a:lnTo>
                  <a:pt x="193" y="256"/>
                </a:lnTo>
                <a:lnTo>
                  <a:pt x="193" y="265"/>
                </a:lnTo>
                <a:lnTo>
                  <a:pt x="192" y="270"/>
                </a:lnTo>
                <a:lnTo>
                  <a:pt x="189" y="274"/>
                </a:lnTo>
                <a:lnTo>
                  <a:pt x="185" y="276"/>
                </a:lnTo>
                <a:lnTo>
                  <a:pt x="181" y="276"/>
                </a:lnTo>
                <a:lnTo>
                  <a:pt x="22" y="276"/>
                </a:lnTo>
                <a:lnTo>
                  <a:pt x="18" y="276"/>
                </a:lnTo>
                <a:lnTo>
                  <a:pt x="14" y="274"/>
                </a:lnTo>
                <a:lnTo>
                  <a:pt x="12" y="270"/>
                </a:lnTo>
                <a:lnTo>
                  <a:pt x="10" y="265"/>
                </a:lnTo>
                <a:lnTo>
                  <a:pt x="10" y="256"/>
                </a:lnTo>
                <a:lnTo>
                  <a:pt x="12" y="251"/>
                </a:lnTo>
                <a:lnTo>
                  <a:pt x="14" y="247"/>
                </a:lnTo>
                <a:lnTo>
                  <a:pt x="18" y="244"/>
                </a:lnTo>
                <a:lnTo>
                  <a:pt x="22" y="244"/>
                </a:lnTo>
                <a:lnTo>
                  <a:pt x="24" y="244"/>
                </a:lnTo>
                <a:lnTo>
                  <a:pt x="27" y="243"/>
                </a:lnTo>
                <a:lnTo>
                  <a:pt x="29" y="241"/>
                </a:lnTo>
                <a:lnTo>
                  <a:pt x="29" y="238"/>
                </a:lnTo>
                <a:lnTo>
                  <a:pt x="28" y="235"/>
                </a:lnTo>
                <a:lnTo>
                  <a:pt x="17" y="210"/>
                </a:lnTo>
                <a:lnTo>
                  <a:pt x="10" y="183"/>
                </a:lnTo>
                <a:lnTo>
                  <a:pt x="9" y="179"/>
                </a:lnTo>
                <a:lnTo>
                  <a:pt x="8" y="177"/>
                </a:lnTo>
                <a:lnTo>
                  <a:pt x="4" y="170"/>
                </a:lnTo>
                <a:lnTo>
                  <a:pt x="0" y="164"/>
                </a:lnTo>
                <a:lnTo>
                  <a:pt x="0" y="157"/>
                </a:lnTo>
                <a:lnTo>
                  <a:pt x="3" y="143"/>
                </a:lnTo>
                <a:lnTo>
                  <a:pt x="13" y="133"/>
                </a:lnTo>
                <a:lnTo>
                  <a:pt x="15" y="131"/>
                </a:lnTo>
                <a:lnTo>
                  <a:pt x="17" y="128"/>
                </a:lnTo>
                <a:lnTo>
                  <a:pt x="27" y="109"/>
                </a:lnTo>
                <a:lnTo>
                  <a:pt x="38" y="91"/>
                </a:lnTo>
                <a:lnTo>
                  <a:pt x="54" y="76"/>
                </a:lnTo>
                <a:lnTo>
                  <a:pt x="73" y="63"/>
                </a:lnTo>
                <a:lnTo>
                  <a:pt x="75" y="62"/>
                </a:lnTo>
                <a:lnTo>
                  <a:pt x="75" y="59"/>
                </a:lnTo>
                <a:lnTo>
                  <a:pt x="75" y="57"/>
                </a:lnTo>
                <a:lnTo>
                  <a:pt x="65" y="31"/>
                </a:lnTo>
                <a:lnTo>
                  <a:pt x="65" y="30"/>
                </a:lnTo>
                <a:lnTo>
                  <a:pt x="64" y="30"/>
                </a:lnTo>
                <a:lnTo>
                  <a:pt x="61" y="30"/>
                </a:lnTo>
                <a:lnTo>
                  <a:pt x="59" y="31"/>
                </a:lnTo>
                <a:lnTo>
                  <a:pt x="58" y="31"/>
                </a:lnTo>
                <a:lnTo>
                  <a:pt x="56" y="31"/>
                </a:lnTo>
                <a:lnTo>
                  <a:pt x="55" y="30"/>
                </a:lnTo>
                <a:lnTo>
                  <a:pt x="52" y="22"/>
                </a:lnTo>
                <a:lnTo>
                  <a:pt x="52" y="20"/>
                </a:lnTo>
                <a:lnTo>
                  <a:pt x="52" y="18"/>
                </a:lnTo>
                <a:lnTo>
                  <a:pt x="54" y="18"/>
                </a:lnTo>
                <a:lnTo>
                  <a:pt x="59" y="16"/>
                </a:lnTo>
                <a:lnTo>
                  <a:pt x="93" y="2"/>
                </a:lnTo>
                <a:lnTo>
                  <a:pt x="98" y="0"/>
                </a:lnTo>
                <a:lnTo>
                  <a:pt x="101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387"/>
          <p:cNvSpPr>
            <a:spLocks noEditPoints="1"/>
          </p:cNvSpPr>
          <p:nvPr/>
        </p:nvSpPr>
        <p:spPr bwMode="auto">
          <a:xfrm rot="1888595">
            <a:off x="2442159" y="392103"/>
            <a:ext cx="1572202" cy="2081915"/>
          </a:xfrm>
          <a:custGeom>
            <a:avLst/>
            <a:gdLst>
              <a:gd name="T0" fmla="*/ 68 w 219"/>
              <a:gd name="T1" fmla="*/ 188 h 290"/>
              <a:gd name="T2" fmla="*/ 108 w 219"/>
              <a:gd name="T3" fmla="*/ 177 h 290"/>
              <a:gd name="T4" fmla="*/ 114 w 219"/>
              <a:gd name="T5" fmla="*/ 174 h 290"/>
              <a:gd name="T6" fmla="*/ 168 w 219"/>
              <a:gd name="T7" fmla="*/ 174 h 290"/>
              <a:gd name="T8" fmla="*/ 52 w 219"/>
              <a:gd name="T9" fmla="*/ 172 h 290"/>
              <a:gd name="T10" fmla="*/ 100 w 219"/>
              <a:gd name="T11" fmla="*/ 170 h 290"/>
              <a:gd name="T12" fmla="*/ 52 w 219"/>
              <a:gd name="T13" fmla="*/ 117 h 290"/>
              <a:gd name="T14" fmla="*/ 44 w 219"/>
              <a:gd name="T15" fmla="*/ 168 h 290"/>
              <a:gd name="T16" fmla="*/ 53 w 219"/>
              <a:gd name="T17" fmla="*/ 118 h 290"/>
              <a:gd name="T18" fmla="*/ 89 w 219"/>
              <a:gd name="T19" fmla="*/ 138 h 290"/>
              <a:gd name="T20" fmla="*/ 137 w 219"/>
              <a:gd name="T21" fmla="*/ 145 h 290"/>
              <a:gd name="T22" fmla="*/ 150 w 219"/>
              <a:gd name="T23" fmla="*/ 141 h 290"/>
              <a:gd name="T24" fmla="*/ 175 w 219"/>
              <a:gd name="T25" fmla="*/ 169 h 290"/>
              <a:gd name="T26" fmla="*/ 172 w 219"/>
              <a:gd name="T27" fmla="*/ 114 h 290"/>
              <a:gd name="T28" fmla="*/ 31 w 219"/>
              <a:gd name="T29" fmla="*/ 152 h 290"/>
              <a:gd name="T30" fmla="*/ 43 w 219"/>
              <a:gd name="T31" fmla="*/ 112 h 290"/>
              <a:gd name="T32" fmla="*/ 115 w 219"/>
              <a:gd name="T33" fmla="*/ 109 h 290"/>
              <a:gd name="T34" fmla="*/ 164 w 219"/>
              <a:gd name="T35" fmla="*/ 112 h 290"/>
              <a:gd name="T36" fmla="*/ 73 w 219"/>
              <a:gd name="T37" fmla="*/ 83 h 290"/>
              <a:gd name="T38" fmla="*/ 83 w 219"/>
              <a:gd name="T39" fmla="*/ 131 h 290"/>
              <a:gd name="T40" fmla="*/ 77 w 219"/>
              <a:gd name="T41" fmla="*/ 82 h 290"/>
              <a:gd name="T42" fmla="*/ 175 w 219"/>
              <a:gd name="T43" fmla="*/ 108 h 290"/>
              <a:gd name="T44" fmla="*/ 196 w 219"/>
              <a:gd name="T45" fmla="*/ 90 h 290"/>
              <a:gd name="T46" fmla="*/ 82 w 219"/>
              <a:gd name="T47" fmla="*/ 77 h 290"/>
              <a:gd name="T48" fmla="*/ 129 w 219"/>
              <a:gd name="T49" fmla="*/ 85 h 290"/>
              <a:gd name="T50" fmla="*/ 174 w 219"/>
              <a:gd name="T51" fmla="*/ 51 h 290"/>
              <a:gd name="T52" fmla="*/ 156 w 219"/>
              <a:gd name="T53" fmla="*/ 96 h 290"/>
              <a:gd name="T54" fmla="*/ 178 w 219"/>
              <a:gd name="T55" fmla="*/ 77 h 290"/>
              <a:gd name="T56" fmla="*/ 43 w 219"/>
              <a:gd name="T57" fmla="*/ 51 h 290"/>
              <a:gd name="T58" fmla="*/ 49 w 219"/>
              <a:gd name="T59" fmla="*/ 104 h 290"/>
              <a:gd name="T60" fmla="*/ 184 w 219"/>
              <a:gd name="T61" fmla="*/ 41 h 290"/>
              <a:gd name="T62" fmla="*/ 202 w 219"/>
              <a:gd name="T63" fmla="*/ 89 h 290"/>
              <a:gd name="T64" fmla="*/ 112 w 219"/>
              <a:gd name="T65" fmla="*/ 205 h 290"/>
              <a:gd name="T66" fmla="*/ 41 w 219"/>
              <a:gd name="T67" fmla="*/ 183 h 290"/>
              <a:gd name="T68" fmla="*/ 137 w 219"/>
              <a:gd name="T69" fmla="*/ 209 h 290"/>
              <a:gd name="T70" fmla="*/ 201 w 219"/>
              <a:gd name="T71" fmla="*/ 64 h 290"/>
              <a:gd name="T72" fmla="*/ 118 w 219"/>
              <a:gd name="T73" fmla="*/ 49 h 290"/>
              <a:gd name="T74" fmla="*/ 138 w 219"/>
              <a:gd name="T75" fmla="*/ 76 h 290"/>
              <a:gd name="T76" fmla="*/ 92 w 219"/>
              <a:gd name="T77" fmla="*/ 23 h 290"/>
              <a:gd name="T78" fmla="*/ 75 w 219"/>
              <a:gd name="T79" fmla="*/ 71 h 290"/>
              <a:gd name="T80" fmla="*/ 95 w 219"/>
              <a:gd name="T81" fmla="*/ 23 h 290"/>
              <a:gd name="T82" fmla="*/ 110 w 219"/>
              <a:gd name="T83" fmla="*/ 43 h 290"/>
              <a:gd name="T84" fmla="*/ 151 w 219"/>
              <a:gd name="T85" fmla="*/ 32 h 290"/>
              <a:gd name="T86" fmla="*/ 219 w 219"/>
              <a:gd name="T87" fmla="*/ 12 h 290"/>
              <a:gd name="T88" fmla="*/ 195 w 219"/>
              <a:gd name="T89" fmla="*/ 30 h 290"/>
              <a:gd name="T90" fmla="*/ 219 w 219"/>
              <a:gd name="T91" fmla="*/ 101 h 290"/>
              <a:gd name="T92" fmla="*/ 118 w 219"/>
              <a:gd name="T93" fmla="*/ 219 h 290"/>
              <a:gd name="T94" fmla="*/ 126 w 219"/>
              <a:gd name="T95" fmla="*/ 243 h 290"/>
              <a:gd name="T96" fmla="*/ 118 w 219"/>
              <a:gd name="T97" fmla="*/ 266 h 290"/>
              <a:gd name="T98" fmla="*/ 183 w 219"/>
              <a:gd name="T99" fmla="*/ 290 h 290"/>
              <a:gd name="T100" fmla="*/ 77 w 219"/>
              <a:gd name="T101" fmla="*/ 269 h 290"/>
              <a:gd name="T102" fmla="*/ 95 w 219"/>
              <a:gd name="T103" fmla="*/ 251 h 290"/>
              <a:gd name="T104" fmla="*/ 103 w 219"/>
              <a:gd name="T105" fmla="*/ 220 h 290"/>
              <a:gd name="T106" fmla="*/ 30 w 219"/>
              <a:gd name="T107" fmla="*/ 193 h 290"/>
              <a:gd name="T108" fmla="*/ 20 w 219"/>
              <a:gd name="T109" fmla="*/ 219 h 290"/>
              <a:gd name="T110" fmla="*/ 13 w 219"/>
              <a:gd name="T111" fmla="*/ 188 h 290"/>
              <a:gd name="T112" fmla="*/ 37 w 219"/>
              <a:gd name="T113" fmla="*/ 173 h 290"/>
              <a:gd name="T114" fmla="*/ 62 w 219"/>
              <a:gd name="T115" fmla="*/ 27 h 290"/>
              <a:gd name="T116" fmla="*/ 177 w 219"/>
              <a:gd name="T117" fmla="*/ 39 h 290"/>
              <a:gd name="T118" fmla="*/ 192 w 219"/>
              <a:gd name="T119" fmla="*/ 6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9" h="290">
                <a:moveTo>
                  <a:pt x="106" y="175"/>
                </a:moveTo>
                <a:lnTo>
                  <a:pt x="104" y="175"/>
                </a:lnTo>
                <a:lnTo>
                  <a:pt x="87" y="183"/>
                </a:lnTo>
                <a:lnTo>
                  <a:pt x="68" y="187"/>
                </a:lnTo>
                <a:lnTo>
                  <a:pt x="68" y="187"/>
                </a:lnTo>
                <a:lnTo>
                  <a:pt x="67" y="188"/>
                </a:lnTo>
                <a:lnTo>
                  <a:pt x="68" y="188"/>
                </a:lnTo>
                <a:lnTo>
                  <a:pt x="90" y="196"/>
                </a:lnTo>
                <a:lnTo>
                  <a:pt x="113" y="198"/>
                </a:lnTo>
                <a:lnTo>
                  <a:pt x="114" y="198"/>
                </a:lnTo>
                <a:lnTo>
                  <a:pt x="115" y="196"/>
                </a:lnTo>
                <a:lnTo>
                  <a:pt x="115" y="195"/>
                </a:lnTo>
                <a:lnTo>
                  <a:pt x="113" y="186"/>
                </a:lnTo>
                <a:lnTo>
                  <a:pt x="108" y="177"/>
                </a:lnTo>
                <a:lnTo>
                  <a:pt x="108" y="177"/>
                </a:lnTo>
                <a:lnTo>
                  <a:pt x="106" y="175"/>
                </a:lnTo>
                <a:close/>
                <a:moveTo>
                  <a:pt x="142" y="150"/>
                </a:moveTo>
                <a:lnTo>
                  <a:pt x="141" y="150"/>
                </a:lnTo>
                <a:lnTo>
                  <a:pt x="115" y="170"/>
                </a:lnTo>
                <a:lnTo>
                  <a:pt x="114" y="172"/>
                </a:lnTo>
                <a:lnTo>
                  <a:pt x="114" y="174"/>
                </a:lnTo>
                <a:lnTo>
                  <a:pt x="123" y="195"/>
                </a:lnTo>
                <a:lnTo>
                  <a:pt x="124" y="197"/>
                </a:lnTo>
                <a:lnTo>
                  <a:pt x="126" y="197"/>
                </a:lnTo>
                <a:lnTo>
                  <a:pt x="147" y="189"/>
                </a:lnTo>
                <a:lnTo>
                  <a:pt x="168" y="177"/>
                </a:lnTo>
                <a:lnTo>
                  <a:pt x="168" y="175"/>
                </a:lnTo>
                <a:lnTo>
                  <a:pt x="168" y="174"/>
                </a:lnTo>
                <a:lnTo>
                  <a:pt x="168" y="173"/>
                </a:lnTo>
                <a:lnTo>
                  <a:pt x="145" y="150"/>
                </a:lnTo>
                <a:lnTo>
                  <a:pt x="143" y="150"/>
                </a:lnTo>
                <a:lnTo>
                  <a:pt x="142" y="150"/>
                </a:lnTo>
                <a:close/>
                <a:moveTo>
                  <a:pt x="81" y="143"/>
                </a:moveTo>
                <a:lnTo>
                  <a:pt x="80" y="143"/>
                </a:lnTo>
                <a:lnTo>
                  <a:pt x="52" y="172"/>
                </a:lnTo>
                <a:lnTo>
                  <a:pt x="52" y="174"/>
                </a:lnTo>
                <a:lnTo>
                  <a:pt x="52" y="175"/>
                </a:lnTo>
                <a:lnTo>
                  <a:pt x="53" y="177"/>
                </a:lnTo>
                <a:lnTo>
                  <a:pt x="64" y="179"/>
                </a:lnTo>
                <a:lnTo>
                  <a:pt x="77" y="179"/>
                </a:lnTo>
                <a:lnTo>
                  <a:pt x="90" y="175"/>
                </a:lnTo>
                <a:lnTo>
                  <a:pt x="100" y="170"/>
                </a:lnTo>
                <a:lnTo>
                  <a:pt x="101" y="169"/>
                </a:lnTo>
                <a:lnTo>
                  <a:pt x="103" y="168"/>
                </a:lnTo>
                <a:lnTo>
                  <a:pt x="101" y="166"/>
                </a:lnTo>
                <a:lnTo>
                  <a:pt x="85" y="143"/>
                </a:lnTo>
                <a:lnTo>
                  <a:pt x="83" y="143"/>
                </a:lnTo>
                <a:lnTo>
                  <a:pt x="81" y="143"/>
                </a:lnTo>
                <a:close/>
                <a:moveTo>
                  <a:pt x="52" y="117"/>
                </a:moveTo>
                <a:lnTo>
                  <a:pt x="50" y="118"/>
                </a:lnTo>
                <a:lnTo>
                  <a:pt x="49" y="119"/>
                </a:lnTo>
                <a:lnTo>
                  <a:pt x="44" y="129"/>
                </a:lnTo>
                <a:lnTo>
                  <a:pt x="40" y="142"/>
                </a:lnTo>
                <a:lnTo>
                  <a:pt x="40" y="155"/>
                </a:lnTo>
                <a:lnTo>
                  <a:pt x="43" y="166"/>
                </a:lnTo>
                <a:lnTo>
                  <a:pt x="44" y="168"/>
                </a:lnTo>
                <a:lnTo>
                  <a:pt x="45" y="168"/>
                </a:lnTo>
                <a:lnTo>
                  <a:pt x="48" y="168"/>
                </a:lnTo>
                <a:lnTo>
                  <a:pt x="76" y="140"/>
                </a:lnTo>
                <a:lnTo>
                  <a:pt x="76" y="138"/>
                </a:lnTo>
                <a:lnTo>
                  <a:pt x="76" y="136"/>
                </a:lnTo>
                <a:lnTo>
                  <a:pt x="76" y="135"/>
                </a:lnTo>
                <a:lnTo>
                  <a:pt x="53" y="118"/>
                </a:lnTo>
                <a:lnTo>
                  <a:pt x="52" y="117"/>
                </a:lnTo>
                <a:close/>
                <a:moveTo>
                  <a:pt x="110" y="115"/>
                </a:moveTo>
                <a:lnTo>
                  <a:pt x="109" y="115"/>
                </a:lnTo>
                <a:lnTo>
                  <a:pt x="108" y="117"/>
                </a:lnTo>
                <a:lnTo>
                  <a:pt x="89" y="135"/>
                </a:lnTo>
                <a:lnTo>
                  <a:pt x="89" y="136"/>
                </a:lnTo>
                <a:lnTo>
                  <a:pt x="89" y="138"/>
                </a:lnTo>
                <a:lnTo>
                  <a:pt x="89" y="140"/>
                </a:lnTo>
                <a:lnTo>
                  <a:pt x="108" y="164"/>
                </a:lnTo>
                <a:lnTo>
                  <a:pt x="109" y="164"/>
                </a:lnTo>
                <a:lnTo>
                  <a:pt x="110" y="165"/>
                </a:lnTo>
                <a:lnTo>
                  <a:pt x="112" y="164"/>
                </a:lnTo>
                <a:lnTo>
                  <a:pt x="136" y="146"/>
                </a:lnTo>
                <a:lnTo>
                  <a:pt x="137" y="145"/>
                </a:lnTo>
                <a:lnTo>
                  <a:pt x="137" y="142"/>
                </a:lnTo>
                <a:lnTo>
                  <a:pt x="136" y="141"/>
                </a:lnTo>
                <a:lnTo>
                  <a:pt x="112" y="117"/>
                </a:lnTo>
                <a:lnTo>
                  <a:pt x="110" y="115"/>
                </a:lnTo>
                <a:close/>
                <a:moveTo>
                  <a:pt x="172" y="114"/>
                </a:moveTo>
                <a:lnTo>
                  <a:pt x="169" y="115"/>
                </a:lnTo>
                <a:lnTo>
                  <a:pt x="150" y="141"/>
                </a:lnTo>
                <a:lnTo>
                  <a:pt x="149" y="142"/>
                </a:lnTo>
                <a:lnTo>
                  <a:pt x="149" y="145"/>
                </a:lnTo>
                <a:lnTo>
                  <a:pt x="150" y="146"/>
                </a:lnTo>
                <a:lnTo>
                  <a:pt x="172" y="168"/>
                </a:lnTo>
                <a:lnTo>
                  <a:pt x="173" y="169"/>
                </a:lnTo>
                <a:lnTo>
                  <a:pt x="174" y="169"/>
                </a:lnTo>
                <a:lnTo>
                  <a:pt x="175" y="169"/>
                </a:lnTo>
                <a:lnTo>
                  <a:pt x="177" y="168"/>
                </a:lnTo>
                <a:lnTo>
                  <a:pt x="189" y="149"/>
                </a:lnTo>
                <a:lnTo>
                  <a:pt x="196" y="127"/>
                </a:lnTo>
                <a:lnTo>
                  <a:pt x="196" y="124"/>
                </a:lnTo>
                <a:lnTo>
                  <a:pt x="195" y="123"/>
                </a:lnTo>
                <a:lnTo>
                  <a:pt x="173" y="114"/>
                </a:lnTo>
                <a:lnTo>
                  <a:pt x="172" y="114"/>
                </a:lnTo>
                <a:close/>
                <a:moveTo>
                  <a:pt x="25" y="104"/>
                </a:moveTo>
                <a:lnTo>
                  <a:pt x="23" y="104"/>
                </a:lnTo>
                <a:lnTo>
                  <a:pt x="21" y="105"/>
                </a:lnTo>
                <a:lnTo>
                  <a:pt x="21" y="106"/>
                </a:lnTo>
                <a:lnTo>
                  <a:pt x="23" y="129"/>
                </a:lnTo>
                <a:lnTo>
                  <a:pt x="31" y="151"/>
                </a:lnTo>
                <a:lnTo>
                  <a:pt x="31" y="152"/>
                </a:lnTo>
                <a:lnTo>
                  <a:pt x="32" y="151"/>
                </a:lnTo>
                <a:lnTo>
                  <a:pt x="32" y="151"/>
                </a:lnTo>
                <a:lnTo>
                  <a:pt x="36" y="132"/>
                </a:lnTo>
                <a:lnTo>
                  <a:pt x="44" y="115"/>
                </a:lnTo>
                <a:lnTo>
                  <a:pt x="44" y="113"/>
                </a:lnTo>
                <a:lnTo>
                  <a:pt x="43" y="112"/>
                </a:lnTo>
                <a:lnTo>
                  <a:pt x="43" y="112"/>
                </a:lnTo>
                <a:lnTo>
                  <a:pt x="34" y="106"/>
                </a:lnTo>
                <a:lnTo>
                  <a:pt x="25" y="104"/>
                </a:lnTo>
                <a:close/>
                <a:moveTo>
                  <a:pt x="137" y="89"/>
                </a:moveTo>
                <a:lnTo>
                  <a:pt x="136" y="89"/>
                </a:lnTo>
                <a:lnTo>
                  <a:pt x="135" y="90"/>
                </a:lnTo>
                <a:lnTo>
                  <a:pt x="117" y="108"/>
                </a:lnTo>
                <a:lnTo>
                  <a:pt x="115" y="109"/>
                </a:lnTo>
                <a:lnTo>
                  <a:pt x="115" y="110"/>
                </a:lnTo>
                <a:lnTo>
                  <a:pt x="117" y="112"/>
                </a:lnTo>
                <a:lnTo>
                  <a:pt x="141" y="137"/>
                </a:lnTo>
                <a:lnTo>
                  <a:pt x="142" y="137"/>
                </a:lnTo>
                <a:lnTo>
                  <a:pt x="145" y="137"/>
                </a:lnTo>
                <a:lnTo>
                  <a:pt x="164" y="113"/>
                </a:lnTo>
                <a:lnTo>
                  <a:pt x="164" y="112"/>
                </a:lnTo>
                <a:lnTo>
                  <a:pt x="164" y="109"/>
                </a:lnTo>
                <a:lnTo>
                  <a:pt x="163" y="109"/>
                </a:lnTo>
                <a:lnTo>
                  <a:pt x="138" y="90"/>
                </a:lnTo>
                <a:lnTo>
                  <a:pt x="137" y="89"/>
                </a:lnTo>
                <a:close/>
                <a:moveTo>
                  <a:pt x="77" y="82"/>
                </a:moveTo>
                <a:lnTo>
                  <a:pt x="75" y="82"/>
                </a:lnTo>
                <a:lnTo>
                  <a:pt x="73" y="83"/>
                </a:lnTo>
                <a:lnTo>
                  <a:pt x="55" y="108"/>
                </a:lnTo>
                <a:lnTo>
                  <a:pt x="54" y="109"/>
                </a:lnTo>
                <a:lnTo>
                  <a:pt x="55" y="110"/>
                </a:lnTo>
                <a:lnTo>
                  <a:pt x="55" y="112"/>
                </a:lnTo>
                <a:lnTo>
                  <a:pt x="80" y="131"/>
                </a:lnTo>
                <a:lnTo>
                  <a:pt x="81" y="131"/>
                </a:lnTo>
                <a:lnTo>
                  <a:pt x="83" y="131"/>
                </a:lnTo>
                <a:lnTo>
                  <a:pt x="85" y="131"/>
                </a:lnTo>
                <a:lnTo>
                  <a:pt x="103" y="112"/>
                </a:lnTo>
                <a:lnTo>
                  <a:pt x="104" y="110"/>
                </a:lnTo>
                <a:lnTo>
                  <a:pt x="104" y="109"/>
                </a:lnTo>
                <a:lnTo>
                  <a:pt x="103" y="108"/>
                </a:lnTo>
                <a:lnTo>
                  <a:pt x="78" y="83"/>
                </a:lnTo>
                <a:lnTo>
                  <a:pt x="77" y="82"/>
                </a:lnTo>
                <a:close/>
                <a:moveTo>
                  <a:pt x="187" y="68"/>
                </a:moveTo>
                <a:lnTo>
                  <a:pt x="186" y="68"/>
                </a:lnTo>
                <a:lnTo>
                  <a:pt x="186" y="69"/>
                </a:lnTo>
                <a:lnTo>
                  <a:pt x="183" y="87"/>
                </a:lnTo>
                <a:lnTo>
                  <a:pt x="175" y="105"/>
                </a:lnTo>
                <a:lnTo>
                  <a:pt x="175" y="106"/>
                </a:lnTo>
                <a:lnTo>
                  <a:pt x="175" y="108"/>
                </a:lnTo>
                <a:lnTo>
                  <a:pt x="177" y="109"/>
                </a:lnTo>
                <a:lnTo>
                  <a:pt x="186" y="113"/>
                </a:lnTo>
                <a:lnTo>
                  <a:pt x="195" y="117"/>
                </a:lnTo>
                <a:lnTo>
                  <a:pt x="196" y="117"/>
                </a:lnTo>
                <a:lnTo>
                  <a:pt x="197" y="115"/>
                </a:lnTo>
                <a:lnTo>
                  <a:pt x="197" y="114"/>
                </a:lnTo>
                <a:lnTo>
                  <a:pt x="196" y="90"/>
                </a:lnTo>
                <a:lnTo>
                  <a:pt x="187" y="68"/>
                </a:lnTo>
                <a:lnTo>
                  <a:pt x="187" y="68"/>
                </a:lnTo>
                <a:close/>
                <a:moveTo>
                  <a:pt x="108" y="55"/>
                </a:moveTo>
                <a:lnTo>
                  <a:pt x="106" y="55"/>
                </a:lnTo>
                <a:lnTo>
                  <a:pt x="82" y="74"/>
                </a:lnTo>
                <a:lnTo>
                  <a:pt x="82" y="76"/>
                </a:lnTo>
                <a:lnTo>
                  <a:pt x="82" y="77"/>
                </a:lnTo>
                <a:lnTo>
                  <a:pt x="82" y="77"/>
                </a:lnTo>
                <a:lnTo>
                  <a:pt x="82" y="78"/>
                </a:lnTo>
                <a:lnTo>
                  <a:pt x="108" y="103"/>
                </a:lnTo>
                <a:lnTo>
                  <a:pt x="109" y="104"/>
                </a:lnTo>
                <a:lnTo>
                  <a:pt x="110" y="104"/>
                </a:lnTo>
                <a:lnTo>
                  <a:pt x="112" y="103"/>
                </a:lnTo>
                <a:lnTo>
                  <a:pt x="129" y="85"/>
                </a:lnTo>
                <a:lnTo>
                  <a:pt x="131" y="83"/>
                </a:lnTo>
                <a:lnTo>
                  <a:pt x="131" y="82"/>
                </a:lnTo>
                <a:lnTo>
                  <a:pt x="129" y="81"/>
                </a:lnTo>
                <a:lnTo>
                  <a:pt x="110" y="57"/>
                </a:lnTo>
                <a:lnTo>
                  <a:pt x="109" y="55"/>
                </a:lnTo>
                <a:lnTo>
                  <a:pt x="108" y="55"/>
                </a:lnTo>
                <a:close/>
                <a:moveTo>
                  <a:pt x="174" y="51"/>
                </a:moveTo>
                <a:lnTo>
                  <a:pt x="173" y="51"/>
                </a:lnTo>
                <a:lnTo>
                  <a:pt x="172" y="53"/>
                </a:lnTo>
                <a:lnTo>
                  <a:pt x="143" y="81"/>
                </a:lnTo>
                <a:lnTo>
                  <a:pt x="142" y="83"/>
                </a:lnTo>
                <a:lnTo>
                  <a:pt x="145" y="86"/>
                </a:lnTo>
                <a:lnTo>
                  <a:pt x="150" y="91"/>
                </a:lnTo>
                <a:lnTo>
                  <a:pt x="156" y="96"/>
                </a:lnTo>
                <a:lnTo>
                  <a:pt x="161" y="100"/>
                </a:lnTo>
                <a:lnTo>
                  <a:pt x="165" y="103"/>
                </a:lnTo>
                <a:lnTo>
                  <a:pt x="166" y="103"/>
                </a:lnTo>
                <a:lnTo>
                  <a:pt x="169" y="103"/>
                </a:lnTo>
                <a:lnTo>
                  <a:pt x="170" y="101"/>
                </a:lnTo>
                <a:lnTo>
                  <a:pt x="174" y="90"/>
                </a:lnTo>
                <a:lnTo>
                  <a:pt x="178" y="77"/>
                </a:lnTo>
                <a:lnTo>
                  <a:pt x="179" y="64"/>
                </a:lnTo>
                <a:lnTo>
                  <a:pt x="177" y="53"/>
                </a:lnTo>
                <a:lnTo>
                  <a:pt x="175" y="53"/>
                </a:lnTo>
                <a:lnTo>
                  <a:pt x="174" y="51"/>
                </a:lnTo>
                <a:close/>
                <a:moveTo>
                  <a:pt x="45" y="51"/>
                </a:moveTo>
                <a:lnTo>
                  <a:pt x="44" y="51"/>
                </a:lnTo>
                <a:lnTo>
                  <a:pt x="43" y="51"/>
                </a:lnTo>
                <a:lnTo>
                  <a:pt x="30" y="72"/>
                </a:lnTo>
                <a:lnTo>
                  <a:pt x="22" y="94"/>
                </a:lnTo>
                <a:lnTo>
                  <a:pt x="22" y="95"/>
                </a:lnTo>
                <a:lnTo>
                  <a:pt x="25" y="96"/>
                </a:lnTo>
                <a:lnTo>
                  <a:pt x="45" y="105"/>
                </a:lnTo>
                <a:lnTo>
                  <a:pt x="48" y="105"/>
                </a:lnTo>
                <a:lnTo>
                  <a:pt x="49" y="104"/>
                </a:lnTo>
                <a:lnTo>
                  <a:pt x="69" y="78"/>
                </a:lnTo>
                <a:lnTo>
                  <a:pt x="69" y="77"/>
                </a:lnTo>
                <a:lnTo>
                  <a:pt x="69" y="76"/>
                </a:lnTo>
                <a:lnTo>
                  <a:pt x="69" y="74"/>
                </a:lnTo>
                <a:lnTo>
                  <a:pt x="46" y="51"/>
                </a:lnTo>
                <a:lnTo>
                  <a:pt x="45" y="51"/>
                </a:lnTo>
                <a:close/>
                <a:moveTo>
                  <a:pt x="184" y="41"/>
                </a:moveTo>
                <a:lnTo>
                  <a:pt x="183" y="41"/>
                </a:lnTo>
                <a:lnTo>
                  <a:pt x="182" y="43"/>
                </a:lnTo>
                <a:lnTo>
                  <a:pt x="181" y="43"/>
                </a:lnTo>
                <a:lnTo>
                  <a:pt x="181" y="45"/>
                </a:lnTo>
                <a:lnTo>
                  <a:pt x="181" y="48"/>
                </a:lnTo>
                <a:lnTo>
                  <a:pt x="195" y="67"/>
                </a:lnTo>
                <a:lnTo>
                  <a:pt x="202" y="89"/>
                </a:lnTo>
                <a:lnTo>
                  <a:pt x="205" y="112"/>
                </a:lnTo>
                <a:lnTo>
                  <a:pt x="201" y="135"/>
                </a:lnTo>
                <a:lnTo>
                  <a:pt x="192" y="158"/>
                </a:lnTo>
                <a:lnTo>
                  <a:pt x="177" y="177"/>
                </a:lnTo>
                <a:lnTo>
                  <a:pt x="158" y="192"/>
                </a:lnTo>
                <a:lnTo>
                  <a:pt x="136" y="201"/>
                </a:lnTo>
                <a:lnTo>
                  <a:pt x="112" y="205"/>
                </a:lnTo>
                <a:lnTo>
                  <a:pt x="89" y="203"/>
                </a:lnTo>
                <a:lnTo>
                  <a:pt x="67" y="195"/>
                </a:lnTo>
                <a:lnTo>
                  <a:pt x="46" y="182"/>
                </a:lnTo>
                <a:lnTo>
                  <a:pt x="44" y="181"/>
                </a:lnTo>
                <a:lnTo>
                  <a:pt x="43" y="182"/>
                </a:lnTo>
                <a:lnTo>
                  <a:pt x="41" y="183"/>
                </a:lnTo>
                <a:lnTo>
                  <a:pt x="41" y="183"/>
                </a:lnTo>
                <a:lnTo>
                  <a:pt x="40" y="184"/>
                </a:lnTo>
                <a:lnTo>
                  <a:pt x="41" y="186"/>
                </a:lnTo>
                <a:lnTo>
                  <a:pt x="41" y="187"/>
                </a:lnTo>
                <a:lnTo>
                  <a:pt x="63" y="201"/>
                </a:lnTo>
                <a:lnTo>
                  <a:pt x="87" y="210"/>
                </a:lnTo>
                <a:lnTo>
                  <a:pt x="113" y="212"/>
                </a:lnTo>
                <a:lnTo>
                  <a:pt x="137" y="209"/>
                </a:lnTo>
                <a:lnTo>
                  <a:pt x="160" y="198"/>
                </a:lnTo>
                <a:lnTo>
                  <a:pt x="182" y="182"/>
                </a:lnTo>
                <a:lnTo>
                  <a:pt x="198" y="161"/>
                </a:lnTo>
                <a:lnTo>
                  <a:pt x="207" y="138"/>
                </a:lnTo>
                <a:lnTo>
                  <a:pt x="211" y="113"/>
                </a:lnTo>
                <a:lnTo>
                  <a:pt x="209" y="89"/>
                </a:lnTo>
                <a:lnTo>
                  <a:pt x="201" y="64"/>
                </a:lnTo>
                <a:lnTo>
                  <a:pt x="186" y="43"/>
                </a:lnTo>
                <a:lnTo>
                  <a:pt x="186" y="41"/>
                </a:lnTo>
                <a:lnTo>
                  <a:pt x="184" y="41"/>
                </a:lnTo>
                <a:close/>
                <a:moveTo>
                  <a:pt x="155" y="40"/>
                </a:moveTo>
                <a:lnTo>
                  <a:pt x="142" y="41"/>
                </a:lnTo>
                <a:lnTo>
                  <a:pt x="129" y="45"/>
                </a:lnTo>
                <a:lnTo>
                  <a:pt x="118" y="49"/>
                </a:lnTo>
                <a:lnTo>
                  <a:pt x="117" y="50"/>
                </a:lnTo>
                <a:lnTo>
                  <a:pt x="117" y="53"/>
                </a:lnTo>
                <a:lnTo>
                  <a:pt x="117" y="54"/>
                </a:lnTo>
                <a:lnTo>
                  <a:pt x="135" y="76"/>
                </a:lnTo>
                <a:lnTo>
                  <a:pt x="136" y="77"/>
                </a:lnTo>
                <a:lnTo>
                  <a:pt x="137" y="77"/>
                </a:lnTo>
                <a:lnTo>
                  <a:pt x="138" y="76"/>
                </a:lnTo>
                <a:lnTo>
                  <a:pt x="166" y="48"/>
                </a:lnTo>
                <a:lnTo>
                  <a:pt x="168" y="46"/>
                </a:lnTo>
                <a:lnTo>
                  <a:pt x="168" y="45"/>
                </a:lnTo>
                <a:lnTo>
                  <a:pt x="166" y="44"/>
                </a:lnTo>
                <a:lnTo>
                  <a:pt x="166" y="43"/>
                </a:lnTo>
                <a:lnTo>
                  <a:pt x="155" y="40"/>
                </a:lnTo>
                <a:close/>
                <a:moveTo>
                  <a:pt x="92" y="23"/>
                </a:moveTo>
                <a:lnTo>
                  <a:pt x="71" y="30"/>
                </a:lnTo>
                <a:lnTo>
                  <a:pt x="52" y="43"/>
                </a:lnTo>
                <a:lnTo>
                  <a:pt x="50" y="44"/>
                </a:lnTo>
                <a:lnTo>
                  <a:pt x="50" y="46"/>
                </a:lnTo>
                <a:lnTo>
                  <a:pt x="52" y="48"/>
                </a:lnTo>
                <a:lnTo>
                  <a:pt x="73" y="69"/>
                </a:lnTo>
                <a:lnTo>
                  <a:pt x="75" y="71"/>
                </a:lnTo>
                <a:lnTo>
                  <a:pt x="77" y="71"/>
                </a:lnTo>
                <a:lnTo>
                  <a:pt x="78" y="69"/>
                </a:lnTo>
                <a:lnTo>
                  <a:pt x="104" y="50"/>
                </a:lnTo>
                <a:lnTo>
                  <a:pt x="105" y="48"/>
                </a:lnTo>
                <a:lnTo>
                  <a:pt x="105" y="46"/>
                </a:lnTo>
                <a:lnTo>
                  <a:pt x="96" y="25"/>
                </a:lnTo>
                <a:lnTo>
                  <a:pt x="95" y="23"/>
                </a:lnTo>
                <a:lnTo>
                  <a:pt x="92" y="23"/>
                </a:lnTo>
                <a:close/>
                <a:moveTo>
                  <a:pt x="105" y="22"/>
                </a:moveTo>
                <a:lnTo>
                  <a:pt x="104" y="22"/>
                </a:lnTo>
                <a:lnTo>
                  <a:pt x="103" y="23"/>
                </a:lnTo>
                <a:lnTo>
                  <a:pt x="103" y="25"/>
                </a:lnTo>
                <a:lnTo>
                  <a:pt x="106" y="34"/>
                </a:lnTo>
                <a:lnTo>
                  <a:pt x="110" y="43"/>
                </a:lnTo>
                <a:lnTo>
                  <a:pt x="112" y="44"/>
                </a:lnTo>
                <a:lnTo>
                  <a:pt x="113" y="44"/>
                </a:lnTo>
                <a:lnTo>
                  <a:pt x="114" y="44"/>
                </a:lnTo>
                <a:lnTo>
                  <a:pt x="132" y="36"/>
                </a:lnTo>
                <a:lnTo>
                  <a:pt x="150" y="34"/>
                </a:lnTo>
                <a:lnTo>
                  <a:pt x="151" y="34"/>
                </a:lnTo>
                <a:lnTo>
                  <a:pt x="151" y="32"/>
                </a:lnTo>
                <a:lnTo>
                  <a:pt x="151" y="32"/>
                </a:lnTo>
                <a:lnTo>
                  <a:pt x="129" y="23"/>
                </a:lnTo>
                <a:lnTo>
                  <a:pt x="105" y="22"/>
                </a:lnTo>
                <a:close/>
                <a:moveTo>
                  <a:pt x="198" y="0"/>
                </a:moveTo>
                <a:lnTo>
                  <a:pt x="207" y="0"/>
                </a:lnTo>
                <a:lnTo>
                  <a:pt x="214" y="6"/>
                </a:lnTo>
                <a:lnTo>
                  <a:pt x="219" y="12"/>
                </a:lnTo>
                <a:lnTo>
                  <a:pt x="219" y="21"/>
                </a:lnTo>
                <a:lnTo>
                  <a:pt x="214" y="27"/>
                </a:lnTo>
                <a:lnTo>
                  <a:pt x="210" y="31"/>
                </a:lnTo>
                <a:lnTo>
                  <a:pt x="206" y="32"/>
                </a:lnTo>
                <a:lnTo>
                  <a:pt x="201" y="32"/>
                </a:lnTo>
                <a:lnTo>
                  <a:pt x="196" y="31"/>
                </a:lnTo>
                <a:lnTo>
                  <a:pt x="195" y="30"/>
                </a:lnTo>
                <a:lnTo>
                  <a:pt x="193" y="31"/>
                </a:lnTo>
                <a:lnTo>
                  <a:pt x="191" y="34"/>
                </a:lnTo>
                <a:lnTo>
                  <a:pt x="189" y="35"/>
                </a:lnTo>
                <a:lnTo>
                  <a:pt x="191" y="37"/>
                </a:lnTo>
                <a:lnTo>
                  <a:pt x="205" y="57"/>
                </a:lnTo>
                <a:lnTo>
                  <a:pt x="214" y="78"/>
                </a:lnTo>
                <a:lnTo>
                  <a:pt x="219" y="101"/>
                </a:lnTo>
                <a:lnTo>
                  <a:pt x="218" y="124"/>
                </a:lnTo>
                <a:lnTo>
                  <a:pt x="212" y="147"/>
                </a:lnTo>
                <a:lnTo>
                  <a:pt x="202" y="168"/>
                </a:lnTo>
                <a:lnTo>
                  <a:pt x="187" y="187"/>
                </a:lnTo>
                <a:lnTo>
                  <a:pt x="165" y="203"/>
                </a:lnTo>
                <a:lnTo>
                  <a:pt x="142" y="214"/>
                </a:lnTo>
                <a:lnTo>
                  <a:pt x="118" y="219"/>
                </a:lnTo>
                <a:lnTo>
                  <a:pt x="115" y="220"/>
                </a:lnTo>
                <a:lnTo>
                  <a:pt x="115" y="221"/>
                </a:lnTo>
                <a:lnTo>
                  <a:pt x="115" y="225"/>
                </a:lnTo>
                <a:lnTo>
                  <a:pt x="115" y="228"/>
                </a:lnTo>
                <a:lnTo>
                  <a:pt x="117" y="228"/>
                </a:lnTo>
                <a:lnTo>
                  <a:pt x="123" y="234"/>
                </a:lnTo>
                <a:lnTo>
                  <a:pt x="126" y="243"/>
                </a:lnTo>
                <a:lnTo>
                  <a:pt x="123" y="251"/>
                </a:lnTo>
                <a:lnTo>
                  <a:pt x="117" y="257"/>
                </a:lnTo>
                <a:lnTo>
                  <a:pt x="115" y="257"/>
                </a:lnTo>
                <a:lnTo>
                  <a:pt x="115" y="260"/>
                </a:lnTo>
                <a:lnTo>
                  <a:pt x="115" y="264"/>
                </a:lnTo>
                <a:lnTo>
                  <a:pt x="115" y="265"/>
                </a:lnTo>
                <a:lnTo>
                  <a:pt x="118" y="266"/>
                </a:lnTo>
                <a:lnTo>
                  <a:pt x="141" y="269"/>
                </a:lnTo>
                <a:lnTo>
                  <a:pt x="164" y="275"/>
                </a:lnTo>
                <a:lnTo>
                  <a:pt x="184" y="285"/>
                </a:lnTo>
                <a:lnTo>
                  <a:pt x="186" y="287"/>
                </a:lnTo>
                <a:lnTo>
                  <a:pt x="186" y="288"/>
                </a:lnTo>
                <a:lnTo>
                  <a:pt x="184" y="290"/>
                </a:lnTo>
                <a:lnTo>
                  <a:pt x="183" y="290"/>
                </a:lnTo>
                <a:lnTo>
                  <a:pt x="35" y="290"/>
                </a:lnTo>
                <a:lnTo>
                  <a:pt x="34" y="290"/>
                </a:lnTo>
                <a:lnTo>
                  <a:pt x="32" y="288"/>
                </a:lnTo>
                <a:lnTo>
                  <a:pt x="32" y="287"/>
                </a:lnTo>
                <a:lnTo>
                  <a:pt x="34" y="285"/>
                </a:lnTo>
                <a:lnTo>
                  <a:pt x="55" y="275"/>
                </a:lnTo>
                <a:lnTo>
                  <a:pt x="77" y="269"/>
                </a:lnTo>
                <a:lnTo>
                  <a:pt x="100" y="266"/>
                </a:lnTo>
                <a:lnTo>
                  <a:pt x="103" y="265"/>
                </a:lnTo>
                <a:lnTo>
                  <a:pt x="104" y="264"/>
                </a:lnTo>
                <a:lnTo>
                  <a:pt x="104" y="260"/>
                </a:lnTo>
                <a:lnTo>
                  <a:pt x="103" y="257"/>
                </a:lnTo>
                <a:lnTo>
                  <a:pt x="101" y="257"/>
                </a:lnTo>
                <a:lnTo>
                  <a:pt x="95" y="251"/>
                </a:lnTo>
                <a:lnTo>
                  <a:pt x="94" y="243"/>
                </a:lnTo>
                <a:lnTo>
                  <a:pt x="95" y="234"/>
                </a:lnTo>
                <a:lnTo>
                  <a:pt x="101" y="228"/>
                </a:lnTo>
                <a:lnTo>
                  <a:pt x="103" y="228"/>
                </a:lnTo>
                <a:lnTo>
                  <a:pt x="104" y="225"/>
                </a:lnTo>
                <a:lnTo>
                  <a:pt x="104" y="221"/>
                </a:lnTo>
                <a:lnTo>
                  <a:pt x="103" y="220"/>
                </a:lnTo>
                <a:lnTo>
                  <a:pt x="101" y="219"/>
                </a:lnTo>
                <a:lnTo>
                  <a:pt x="78" y="215"/>
                </a:lnTo>
                <a:lnTo>
                  <a:pt x="57" y="206"/>
                </a:lnTo>
                <a:lnTo>
                  <a:pt x="36" y="192"/>
                </a:lnTo>
                <a:lnTo>
                  <a:pt x="35" y="191"/>
                </a:lnTo>
                <a:lnTo>
                  <a:pt x="32" y="192"/>
                </a:lnTo>
                <a:lnTo>
                  <a:pt x="30" y="193"/>
                </a:lnTo>
                <a:lnTo>
                  <a:pt x="30" y="196"/>
                </a:lnTo>
                <a:lnTo>
                  <a:pt x="30" y="197"/>
                </a:lnTo>
                <a:lnTo>
                  <a:pt x="31" y="202"/>
                </a:lnTo>
                <a:lnTo>
                  <a:pt x="31" y="206"/>
                </a:lnTo>
                <a:lnTo>
                  <a:pt x="30" y="211"/>
                </a:lnTo>
                <a:lnTo>
                  <a:pt x="27" y="215"/>
                </a:lnTo>
                <a:lnTo>
                  <a:pt x="20" y="219"/>
                </a:lnTo>
                <a:lnTo>
                  <a:pt x="12" y="219"/>
                </a:lnTo>
                <a:lnTo>
                  <a:pt x="4" y="215"/>
                </a:lnTo>
                <a:lnTo>
                  <a:pt x="0" y="207"/>
                </a:lnTo>
                <a:lnTo>
                  <a:pt x="0" y="200"/>
                </a:lnTo>
                <a:lnTo>
                  <a:pt x="4" y="192"/>
                </a:lnTo>
                <a:lnTo>
                  <a:pt x="8" y="189"/>
                </a:lnTo>
                <a:lnTo>
                  <a:pt x="13" y="188"/>
                </a:lnTo>
                <a:lnTo>
                  <a:pt x="17" y="188"/>
                </a:lnTo>
                <a:lnTo>
                  <a:pt x="22" y="189"/>
                </a:lnTo>
                <a:lnTo>
                  <a:pt x="23" y="189"/>
                </a:lnTo>
                <a:lnTo>
                  <a:pt x="26" y="189"/>
                </a:lnTo>
                <a:lnTo>
                  <a:pt x="37" y="177"/>
                </a:lnTo>
                <a:lnTo>
                  <a:pt x="39" y="175"/>
                </a:lnTo>
                <a:lnTo>
                  <a:pt x="37" y="173"/>
                </a:lnTo>
                <a:lnTo>
                  <a:pt x="25" y="152"/>
                </a:lnTo>
                <a:lnTo>
                  <a:pt x="16" y="131"/>
                </a:lnTo>
                <a:lnTo>
                  <a:pt x="14" y="108"/>
                </a:lnTo>
                <a:lnTo>
                  <a:pt x="18" y="83"/>
                </a:lnTo>
                <a:lnTo>
                  <a:pt x="27" y="62"/>
                </a:lnTo>
                <a:lnTo>
                  <a:pt x="43" y="43"/>
                </a:lnTo>
                <a:lnTo>
                  <a:pt x="62" y="27"/>
                </a:lnTo>
                <a:lnTo>
                  <a:pt x="85" y="18"/>
                </a:lnTo>
                <a:lnTo>
                  <a:pt x="108" y="14"/>
                </a:lnTo>
                <a:lnTo>
                  <a:pt x="131" y="17"/>
                </a:lnTo>
                <a:lnTo>
                  <a:pt x="152" y="25"/>
                </a:lnTo>
                <a:lnTo>
                  <a:pt x="172" y="39"/>
                </a:lnTo>
                <a:lnTo>
                  <a:pt x="174" y="39"/>
                </a:lnTo>
                <a:lnTo>
                  <a:pt x="177" y="39"/>
                </a:lnTo>
                <a:lnTo>
                  <a:pt x="188" y="26"/>
                </a:lnTo>
                <a:lnTo>
                  <a:pt x="189" y="25"/>
                </a:lnTo>
                <a:lnTo>
                  <a:pt x="188" y="23"/>
                </a:lnTo>
                <a:lnTo>
                  <a:pt x="187" y="18"/>
                </a:lnTo>
                <a:lnTo>
                  <a:pt x="187" y="13"/>
                </a:lnTo>
                <a:lnTo>
                  <a:pt x="188" y="9"/>
                </a:lnTo>
                <a:lnTo>
                  <a:pt x="192" y="6"/>
                </a:lnTo>
                <a:lnTo>
                  <a:pt x="198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77"/>
          <p:cNvSpPr>
            <a:spLocks noEditPoints="1"/>
          </p:cNvSpPr>
          <p:nvPr/>
        </p:nvSpPr>
        <p:spPr bwMode="auto">
          <a:xfrm rot="20644514">
            <a:off x="1047441" y="681857"/>
            <a:ext cx="1042017" cy="802702"/>
          </a:xfrm>
          <a:custGeom>
            <a:avLst/>
            <a:gdLst/>
            <a:ahLst/>
            <a:cxnLst>
              <a:cxn ang="0">
                <a:pos x="402" y="8"/>
              </a:cxn>
              <a:cxn ang="0">
                <a:pos x="402" y="6"/>
              </a:cxn>
              <a:cxn ang="0">
                <a:pos x="398" y="2"/>
              </a:cxn>
              <a:cxn ang="0">
                <a:pos x="242" y="0"/>
              </a:cxn>
              <a:cxn ang="0">
                <a:pos x="232" y="2"/>
              </a:cxn>
              <a:cxn ang="0">
                <a:pos x="216" y="10"/>
              </a:cxn>
              <a:cxn ang="0">
                <a:pos x="210" y="18"/>
              </a:cxn>
              <a:cxn ang="0">
                <a:pos x="210" y="18"/>
              </a:cxn>
              <a:cxn ang="0">
                <a:pos x="196" y="6"/>
              </a:cxn>
              <a:cxn ang="0">
                <a:pos x="178" y="0"/>
              </a:cxn>
              <a:cxn ang="0">
                <a:pos x="26" y="0"/>
              </a:cxn>
              <a:cxn ang="0">
                <a:pos x="20" y="4"/>
              </a:cxn>
              <a:cxn ang="0">
                <a:pos x="16" y="8"/>
              </a:cxn>
              <a:cxn ang="0">
                <a:pos x="0" y="34"/>
              </a:cxn>
              <a:cxn ang="0">
                <a:pos x="174" y="306"/>
              </a:cxn>
              <a:cxn ang="0">
                <a:pos x="182" y="314"/>
              </a:cxn>
              <a:cxn ang="0">
                <a:pos x="200" y="322"/>
              </a:cxn>
              <a:cxn ang="0">
                <a:pos x="210" y="322"/>
              </a:cxn>
              <a:cxn ang="0">
                <a:pos x="230" y="318"/>
              </a:cxn>
              <a:cxn ang="0">
                <a:pos x="246" y="306"/>
              </a:cxn>
              <a:cxn ang="0">
                <a:pos x="418" y="34"/>
              </a:cxn>
              <a:cxn ang="0">
                <a:pos x="34" y="18"/>
              </a:cxn>
              <a:cxn ang="0">
                <a:pos x="178" y="18"/>
              </a:cxn>
              <a:cxn ang="0">
                <a:pos x="194" y="24"/>
              </a:cxn>
              <a:cxn ang="0">
                <a:pos x="202" y="42"/>
              </a:cxn>
              <a:cxn ang="0">
                <a:pos x="202" y="194"/>
              </a:cxn>
              <a:cxn ang="0">
                <a:pos x="204" y="200"/>
              </a:cxn>
              <a:cxn ang="0">
                <a:pos x="210" y="202"/>
              </a:cxn>
              <a:cxn ang="0">
                <a:pos x="212" y="202"/>
              </a:cxn>
              <a:cxn ang="0">
                <a:pos x="218" y="198"/>
              </a:cxn>
              <a:cxn ang="0">
                <a:pos x="218" y="42"/>
              </a:cxn>
              <a:cxn ang="0">
                <a:pos x="220" y="32"/>
              </a:cxn>
              <a:cxn ang="0">
                <a:pos x="232" y="18"/>
              </a:cxn>
              <a:cxn ang="0">
                <a:pos x="386" y="18"/>
              </a:cxn>
              <a:cxn ang="0">
                <a:pos x="242" y="274"/>
              </a:cxn>
              <a:cxn ang="0">
                <a:pos x="232" y="276"/>
              </a:cxn>
              <a:cxn ang="0">
                <a:pos x="216" y="284"/>
              </a:cxn>
              <a:cxn ang="0">
                <a:pos x="210" y="290"/>
              </a:cxn>
              <a:cxn ang="0">
                <a:pos x="210" y="290"/>
              </a:cxn>
              <a:cxn ang="0">
                <a:pos x="196" y="278"/>
              </a:cxn>
              <a:cxn ang="0">
                <a:pos x="178" y="274"/>
              </a:cxn>
              <a:cxn ang="0">
                <a:pos x="34" y="18"/>
              </a:cxn>
            </a:cxnLst>
            <a:rect l="0" t="0" r="r" b="b"/>
            <a:pathLst>
              <a:path w="418" h="322">
                <a:moveTo>
                  <a:pt x="402" y="34"/>
                </a:moveTo>
                <a:lnTo>
                  <a:pt x="402" y="8"/>
                </a:lnTo>
                <a:lnTo>
                  <a:pt x="402" y="8"/>
                </a:lnTo>
                <a:lnTo>
                  <a:pt x="402" y="6"/>
                </a:lnTo>
                <a:lnTo>
                  <a:pt x="400" y="4"/>
                </a:lnTo>
                <a:lnTo>
                  <a:pt x="398" y="2"/>
                </a:lnTo>
                <a:lnTo>
                  <a:pt x="394" y="0"/>
                </a:lnTo>
                <a:lnTo>
                  <a:pt x="242" y="0"/>
                </a:lnTo>
                <a:lnTo>
                  <a:pt x="242" y="0"/>
                </a:lnTo>
                <a:lnTo>
                  <a:pt x="232" y="2"/>
                </a:lnTo>
                <a:lnTo>
                  <a:pt x="224" y="6"/>
                </a:lnTo>
                <a:lnTo>
                  <a:pt x="216" y="10"/>
                </a:lnTo>
                <a:lnTo>
                  <a:pt x="210" y="18"/>
                </a:lnTo>
                <a:lnTo>
                  <a:pt x="210" y="18"/>
                </a:lnTo>
                <a:lnTo>
                  <a:pt x="210" y="18"/>
                </a:lnTo>
                <a:lnTo>
                  <a:pt x="210" y="18"/>
                </a:lnTo>
                <a:lnTo>
                  <a:pt x="204" y="10"/>
                </a:lnTo>
                <a:lnTo>
                  <a:pt x="196" y="6"/>
                </a:lnTo>
                <a:lnTo>
                  <a:pt x="188" y="2"/>
                </a:lnTo>
                <a:lnTo>
                  <a:pt x="178" y="0"/>
                </a:lnTo>
                <a:lnTo>
                  <a:pt x="26" y="0"/>
                </a:lnTo>
                <a:lnTo>
                  <a:pt x="26" y="0"/>
                </a:lnTo>
                <a:lnTo>
                  <a:pt x="22" y="2"/>
                </a:lnTo>
                <a:lnTo>
                  <a:pt x="20" y="4"/>
                </a:lnTo>
                <a:lnTo>
                  <a:pt x="18" y="6"/>
                </a:lnTo>
                <a:lnTo>
                  <a:pt x="16" y="8"/>
                </a:lnTo>
                <a:lnTo>
                  <a:pt x="16" y="34"/>
                </a:lnTo>
                <a:lnTo>
                  <a:pt x="0" y="34"/>
                </a:lnTo>
                <a:lnTo>
                  <a:pt x="0" y="306"/>
                </a:lnTo>
                <a:lnTo>
                  <a:pt x="174" y="306"/>
                </a:lnTo>
                <a:lnTo>
                  <a:pt x="174" y="306"/>
                </a:lnTo>
                <a:lnTo>
                  <a:pt x="182" y="314"/>
                </a:lnTo>
                <a:lnTo>
                  <a:pt x="190" y="318"/>
                </a:lnTo>
                <a:lnTo>
                  <a:pt x="200" y="322"/>
                </a:lnTo>
                <a:lnTo>
                  <a:pt x="210" y="322"/>
                </a:lnTo>
                <a:lnTo>
                  <a:pt x="210" y="322"/>
                </a:lnTo>
                <a:lnTo>
                  <a:pt x="220" y="322"/>
                </a:lnTo>
                <a:lnTo>
                  <a:pt x="230" y="318"/>
                </a:lnTo>
                <a:lnTo>
                  <a:pt x="238" y="314"/>
                </a:lnTo>
                <a:lnTo>
                  <a:pt x="246" y="306"/>
                </a:lnTo>
                <a:lnTo>
                  <a:pt x="418" y="306"/>
                </a:lnTo>
                <a:lnTo>
                  <a:pt x="418" y="34"/>
                </a:lnTo>
                <a:lnTo>
                  <a:pt x="402" y="34"/>
                </a:lnTo>
                <a:close/>
                <a:moveTo>
                  <a:pt x="34" y="18"/>
                </a:moveTo>
                <a:lnTo>
                  <a:pt x="178" y="18"/>
                </a:lnTo>
                <a:lnTo>
                  <a:pt x="178" y="18"/>
                </a:lnTo>
                <a:lnTo>
                  <a:pt x="188" y="18"/>
                </a:lnTo>
                <a:lnTo>
                  <a:pt x="194" y="24"/>
                </a:lnTo>
                <a:lnTo>
                  <a:pt x="200" y="32"/>
                </a:lnTo>
                <a:lnTo>
                  <a:pt x="202" y="42"/>
                </a:lnTo>
                <a:lnTo>
                  <a:pt x="202" y="194"/>
                </a:lnTo>
                <a:lnTo>
                  <a:pt x="202" y="194"/>
                </a:lnTo>
                <a:lnTo>
                  <a:pt x="202" y="198"/>
                </a:lnTo>
                <a:lnTo>
                  <a:pt x="204" y="200"/>
                </a:lnTo>
                <a:lnTo>
                  <a:pt x="206" y="202"/>
                </a:lnTo>
                <a:lnTo>
                  <a:pt x="210" y="202"/>
                </a:lnTo>
                <a:lnTo>
                  <a:pt x="210" y="202"/>
                </a:lnTo>
                <a:lnTo>
                  <a:pt x="212" y="202"/>
                </a:lnTo>
                <a:lnTo>
                  <a:pt x="216" y="200"/>
                </a:lnTo>
                <a:lnTo>
                  <a:pt x="218" y="198"/>
                </a:lnTo>
                <a:lnTo>
                  <a:pt x="218" y="194"/>
                </a:lnTo>
                <a:lnTo>
                  <a:pt x="218" y="42"/>
                </a:lnTo>
                <a:lnTo>
                  <a:pt x="218" y="42"/>
                </a:lnTo>
                <a:lnTo>
                  <a:pt x="220" y="32"/>
                </a:lnTo>
                <a:lnTo>
                  <a:pt x="224" y="24"/>
                </a:lnTo>
                <a:lnTo>
                  <a:pt x="232" y="18"/>
                </a:lnTo>
                <a:lnTo>
                  <a:pt x="242" y="18"/>
                </a:lnTo>
                <a:lnTo>
                  <a:pt x="386" y="18"/>
                </a:lnTo>
                <a:lnTo>
                  <a:pt x="386" y="274"/>
                </a:lnTo>
                <a:lnTo>
                  <a:pt x="242" y="274"/>
                </a:lnTo>
                <a:lnTo>
                  <a:pt x="242" y="274"/>
                </a:lnTo>
                <a:lnTo>
                  <a:pt x="232" y="276"/>
                </a:lnTo>
                <a:lnTo>
                  <a:pt x="224" y="278"/>
                </a:lnTo>
                <a:lnTo>
                  <a:pt x="216" y="284"/>
                </a:lnTo>
                <a:lnTo>
                  <a:pt x="210" y="290"/>
                </a:lnTo>
                <a:lnTo>
                  <a:pt x="210" y="290"/>
                </a:lnTo>
                <a:lnTo>
                  <a:pt x="210" y="290"/>
                </a:lnTo>
                <a:lnTo>
                  <a:pt x="210" y="290"/>
                </a:lnTo>
                <a:lnTo>
                  <a:pt x="204" y="284"/>
                </a:lnTo>
                <a:lnTo>
                  <a:pt x="196" y="278"/>
                </a:lnTo>
                <a:lnTo>
                  <a:pt x="188" y="276"/>
                </a:lnTo>
                <a:lnTo>
                  <a:pt x="178" y="274"/>
                </a:lnTo>
                <a:lnTo>
                  <a:pt x="34" y="274"/>
                </a:lnTo>
                <a:lnTo>
                  <a:pt x="34" y="1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9AB0A31-4CB4-4F6D-9A21-23C7DB22A5EF}"/>
              </a:ext>
            </a:extLst>
          </p:cNvPr>
          <p:cNvGrpSpPr/>
          <p:nvPr/>
        </p:nvGrpSpPr>
        <p:grpSpPr>
          <a:xfrm>
            <a:off x="584366" y="518566"/>
            <a:ext cx="2792509" cy="5705605"/>
            <a:chOff x="924846" y="563671"/>
            <a:chExt cx="2792509" cy="570560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846" y="563671"/>
              <a:ext cx="2792509" cy="570560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5679" y="1266629"/>
              <a:ext cx="2427138" cy="4282401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B664857-B455-4583-B54D-C541B0B1BBDC}"/>
              </a:ext>
            </a:extLst>
          </p:cNvPr>
          <p:cNvGrpSpPr/>
          <p:nvPr/>
        </p:nvGrpSpPr>
        <p:grpSpPr>
          <a:xfrm>
            <a:off x="7728889" y="759810"/>
            <a:ext cx="4389714" cy="3545378"/>
            <a:chOff x="4520779" y="563671"/>
            <a:chExt cx="6400728" cy="516958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5"/>
            <a:srcRect b="9394"/>
            <a:stretch/>
          </p:blipFill>
          <p:spPr>
            <a:xfrm>
              <a:off x="4520779" y="563671"/>
              <a:ext cx="6400728" cy="516958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58" y="1536030"/>
              <a:ext cx="4136730" cy="1988277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 rot="21170680">
            <a:off x="5283408" y="4255834"/>
            <a:ext cx="5838237" cy="134443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/>
              <a:t>随时随地 在线学习</a:t>
            </a:r>
          </a:p>
        </p:txBody>
      </p:sp>
      <p:pic>
        <p:nvPicPr>
          <p:cNvPr id="17" name="图片 16" descr="图片包含 电子产品&#10;&#10;已生成高可信度的说明">
            <a:extLst>
              <a:ext uri="{FF2B5EF4-FFF2-40B4-BE49-F238E27FC236}">
                <a16:creationId xmlns:a16="http://schemas.microsoft.com/office/drawing/2014/main" id="{256CDCAF-B5E7-44E0-86DB-AC26303C8E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1431" r="26339" b="3740"/>
          <a:stretch/>
        </p:blipFill>
        <p:spPr>
          <a:xfrm>
            <a:off x="4721399" y="368977"/>
            <a:ext cx="2664437" cy="4025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56E888-F150-4088-B6B9-2799A1FC33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0" b="5715"/>
          <a:stretch/>
        </p:blipFill>
        <p:spPr>
          <a:xfrm>
            <a:off x="4891079" y="817053"/>
            <a:ext cx="2375487" cy="31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6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07"/>
            <a:ext cx="12187238" cy="682518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738743" y="419705"/>
            <a:ext cx="2791418" cy="5703376"/>
            <a:chOff x="4953773" y="418528"/>
            <a:chExt cx="2792509" cy="570560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3773" y="418528"/>
              <a:ext cx="2792509" cy="570560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6458" y="1130129"/>
              <a:ext cx="2427138" cy="4282401"/>
            </a:xfrm>
            <a:prstGeom prst="rect">
              <a:avLst/>
            </a:prstGeom>
          </p:spPr>
        </p:pic>
      </p:grpSp>
      <p:grpSp>
        <p:nvGrpSpPr>
          <p:cNvPr id="5" name="组 118"/>
          <p:cNvGrpSpPr/>
          <p:nvPr/>
        </p:nvGrpSpPr>
        <p:grpSpPr>
          <a:xfrm>
            <a:off x="7416475" y="-220222"/>
            <a:ext cx="5826464" cy="5075142"/>
            <a:chOff x="8211887" y="-221648"/>
            <a:chExt cx="5036226" cy="4386805"/>
          </a:xfrm>
        </p:grpSpPr>
        <p:sp>
          <p:nvSpPr>
            <p:cNvPr id="6" name="椭圆 5"/>
            <p:cNvSpPr/>
            <p:nvPr/>
          </p:nvSpPr>
          <p:spPr>
            <a:xfrm>
              <a:off x="10489704" y="-221648"/>
              <a:ext cx="662879" cy="6628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9651968" y="2802434"/>
              <a:ext cx="662879" cy="6628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10639523" y="2032304"/>
              <a:ext cx="363244" cy="36324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02910" y="1300795"/>
              <a:ext cx="448619" cy="4486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1508358" y="295596"/>
              <a:ext cx="291270" cy="2912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1994214" y="1135914"/>
              <a:ext cx="778383" cy="7783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0583784" y="1156965"/>
              <a:ext cx="259511" cy="2595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1397020" y="2470997"/>
              <a:ext cx="662879" cy="6628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9937372" y="1963317"/>
              <a:ext cx="242292" cy="2422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0885843" y="3143928"/>
              <a:ext cx="448621" cy="4486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8963628" y="526943"/>
              <a:ext cx="416095" cy="4160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8211887" y="-76771"/>
              <a:ext cx="450304" cy="4503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8" name="直线连接符 16"/>
            <p:cNvCxnSpPr>
              <a:stCxn id="6" idx="5"/>
              <a:endCxn id="11" idx="1"/>
            </p:cNvCxnSpPr>
            <p:nvPr/>
          </p:nvCxnSpPr>
          <p:spPr>
            <a:xfrm>
              <a:off x="11055507" y="344156"/>
              <a:ext cx="1052698" cy="905749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符 17"/>
            <p:cNvCxnSpPr>
              <a:stCxn id="8" idx="7"/>
              <a:endCxn id="11" idx="3"/>
            </p:cNvCxnSpPr>
            <p:nvPr/>
          </p:nvCxnSpPr>
          <p:spPr>
            <a:xfrm flipV="1">
              <a:off x="10949570" y="1800306"/>
              <a:ext cx="1158635" cy="28519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符 21"/>
            <p:cNvCxnSpPr>
              <a:stCxn id="13" idx="7"/>
              <a:endCxn id="11" idx="4"/>
            </p:cNvCxnSpPr>
            <p:nvPr/>
          </p:nvCxnSpPr>
          <p:spPr>
            <a:xfrm flipV="1">
              <a:off x="11962824" y="1914297"/>
              <a:ext cx="420583" cy="65377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符 28"/>
            <p:cNvCxnSpPr>
              <a:stCxn id="7" idx="7"/>
              <a:endCxn id="8" idx="3"/>
            </p:cNvCxnSpPr>
            <p:nvPr/>
          </p:nvCxnSpPr>
          <p:spPr>
            <a:xfrm flipV="1">
              <a:off x="10217772" y="2342352"/>
              <a:ext cx="474948" cy="55715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符 43"/>
            <p:cNvCxnSpPr>
              <a:stCxn id="9" idx="7"/>
              <a:endCxn id="6" idx="3"/>
            </p:cNvCxnSpPr>
            <p:nvPr/>
          </p:nvCxnSpPr>
          <p:spPr>
            <a:xfrm flipV="1">
              <a:off x="9485831" y="344156"/>
              <a:ext cx="1100949" cy="102233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符 47"/>
            <p:cNvCxnSpPr>
              <a:stCxn id="12" idx="0"/>
              <a:endCxn id="6" idx="4"/>
            </p:cNvCxnSpPr>
            <p:nvPr/>
          </p:nvCxnSpPr>
          <p:spPr>
            <a:xfrm flipV="1">
              <a:off x="10713540" y="441231"/>
              <a:ext cx="107605" cy="71573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连接符 50"/>
            <p:cNvCxnSpPr>
              <a:stCxn id="11" idx="2"/>
              <a:endCxn id="12" idx="6"/>
            </p:cNvCxnSpPr>
            <p:nvPr/>
          </p:nvCxnSpPr>
          <p:spPr>
            <a:xfrm flipH="1" flipV="1">
              <a:off x="10843295" y="1286721"/>
              <a:ext cx="1150919" cy="238386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线连接符 54"/>
            <p:cNvCxnSpPr>
              <a:stCxn id="12" idx="4"/>
              <a:endCxn id="8" idx="0"/>
            </p:cNvCxnSpPr>
            <p:nvPr/>
          </p:nvCxnSpPr>
          <p:spPr>
            <a:xfrm>
              <a:off x="10713540" y="1416476"/>
              <a:ext cx="107606" cy="61582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连接符 57"/>
            <p:cNvCxnSpPr>
              <a:stCxn id="8" idx="5"/>
              <a:endCxn id="13" idx="1"/>
            </p:cNvCxnSpPr>
            <p:nvPr/>
          </p:nvCxnSpPr>
          <p:spPr>
            <a:xfrm>
              <a:off x="10949570" y="2342352"/>
              <a:ext cx="544525" cy="225721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线连接符 60"/>
            <p:cNvCxnSpPr>
              <a:stCxn id="9" idx="7"/>
              <a:endCxn id="12" idx="2"/>
            </p:cNvCxnSpPr>
            <p:nvPr/>
          </p:nvCxnSpPr>
          <p:spPr>
            <a:xfrm flipV="1">
              <a:off x="9485831" y="1286721"/>
              <a:ext cx="1097953" cy="79773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线连接符 63"/>
            <p:cNvCxnSpPr>
              <a:stCxn id="9" idx="4"/>
              <a:endCxn id="7" idx="1"/>
            </p:cNvCxnSpPr>
            <p:nvPr/>
          </p:nvCxnSpPr>
          <p:spPr>
            <a:xfrm>
              <a:off x="9327220" y="1749415"/>
              <a:ext cx="421824" cy="115009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/>
            <p:cNvSpPr/>
            <p:nvPr/>
          </p:nvSpPr>
          <p:spPr>
            <a:xfrm>
              <a:off x="10064447" y="3739900"/>
              <a:ext cx="425257" cy="4252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30" name="直线连接符 70"/>
            <p:cNvCxnSpPr>
              <a:stCxn id="9" idx="5"/>
              <a:endCxn id="14" idx="1"/>
            </p:cNvCxnSpPr>
            <p:nvPr/>
          </p:nvCxnSpPr>
          <p:spPr>
            <a:xfrm>
              <a:off x="9485831" y="1683716"/>
              <a:ext cx="487025" cy="31508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线连接符 75"/>
            <p:cNvCxnSpPr>
              <a:stCxn id="14" idx="7"/>
              <a:endCxn id="12" idx="3"/>
            </p:cNvCxnSpPr>
            <p:nvPr/>
          </p:nvCxnSpPr>
          <p:spPr>
            <a:xfrm flipV="1">
              <a:off x="10144182" y="1378472"/>
              <a:ext cx="477606" cy="62032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线连接符 78"/>
            <p:cNvCxnSpPr>
              <a:stCxn id="14" idx="6"/>
              <a:endCxn id="8" idx="2"/>
            </p:cNvCxnSpPr>
            <p:nvPr/>
          </p:nvCxnSpPr>
          <p:spPr>
            <a:xfrm>
              <a:off x="10179665" y="2084463"/>
              <a:ext cx="459858" cy="12946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线连接符 84"/>
            <p:cNvCxnSpPr>
              <a:stCxn id="7" idx="0"/>
              <a:endCxn id="14" idx="4"/>
            </p:cNvCxnSpPr>
            <p:nvPr/>
          </p:nvCxnSpPr>
          <p:spPr>
            <a:xfrm flipV="1">
              <a:off x="9983409" y="2205609"/>
              <a:ext cx="75110" cy="59682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线连接符 91"/>
            <p:cNvCxnSpPr>
              <a:stCxn id="7" idx="6"/>
              <a:endCxn id="13" idx="2"/>
            </p:cNvCxnSpPr>
            <p:nvPr/>
          </p:nvCxnSpPr>
          <p:spPr>
            <a:xfrm flipV="1">
              <a:off x="10314847" y="2802437"/>
              <a:ext cx="1082173" cy="331437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椭圆 34"/>
            <p:cNvSpPr/>
            <p:nvPr/>
          </p:nvSpPr>
          <p:spPr>
            <a:xfrm>
              <a:off x="8858139" y="2342352"/>
              <a:ext cx="399576" cy="3995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12963106" y="1871826"/>
              <a:ext cx="285007" cy="2850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7" name="组 13"/>
          <p:cNvGrpSpPr/>
          <p:nvPr/>
        </p:nvGrpSpPr>
        <p:grpSpPr>
          <a:xfrm>
            <a:off x="-1897112" y="3860144"/>
            <a:ext cx="5092109" cy="4343170"/>
            <a:chOff x="-1897854" y="3860312"/>
            <a:chExt cx="5094099" cy="4344867"/>
          </a:xfrm>
        </p:grpSpPr>
        <p:sp>
          <p:nvSpPr>
            <p:cNvPr id="38" name="椭圆 37"/>
            <p:cNvSpPr/>
            <p:nvPr/>
          </p:nvSpPr>
          <p:spPr>
            <a:xfrm>
              <a:off x="437836" y="4127662"/>
              <a:ext cx="353591" cy="35359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-399900" y="6842456"/>
              <a:ext cx="662879" cy="6628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587655" y="6072326"/>
              <a:ext cx="363244" cy="36324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-948958" y="5340817"/>
              <a:ext cx="448619" cy="4486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2331537" y="6169300"/>
              <a:ext cx="291270" cy="2912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1670042" y="5033615"/>
              <a:ext cx="627576" cy="6275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17987" y="4983061"/>
              <a:ext cx="687370" cy="6873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1345152" y="6511019"/>
              <a:ext cx="662879" cy="6628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14496" y="6003339"/>
              <a:ext cx="242292" cy="2422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833975" y="7183950"/>
              <a:ext cx="448621" cy="4486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1088240" y="4566965"/>
              <a:ext cx="416095" cy="4160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-1897854" y="4034310"/>
              <a:ext cx="450304" cy="4503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50" name="直线连接符 89"/>
            <p:cNvCxnSpPr>
              <a:stCxn id="38" idx="5"/>
              <a:endCxn id="43" idx="1"/>
            </p:cNvCxnSpPr>
            <p:nvPr/>
          </p:nvCxnSpPr>
          <p:spPr>
            <a:xfrm>
              <a:off x="739645" y="4429471"/>
              <a:ext cx="1022303" cy="69605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连接符 90"/>
            <p:cNvCxnSpPr>
              <a:stCxn id="40" idx="7"/>
              <a:endCxn id="43" idx="3"/>
            </p:cNvCxnSpPr>
            <p:nvPr/>
          </p:nvCxnSpPr>
          <p:spPr>
            <a:xfrm flipV="1">
              <a:off x="897703" y="5569285"/>
              <a:ext cx="864245" cy="556237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线连接符 92"/>
            <p:cNvCxnSpPr>
              <a:stCxn id="45" idx="7"/>
              <a:endCxn id="43" idx="4"/>
            </p:cNvCxnSpPr>
            <p:nvPr/>
          </p:nvCxnSpPr>
          <p:spPr>
            <a:xfrm flipV="1">
              <a:off x="1910955" y="5661191"/>
              <a:ext cx="72875" cy="94690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线连接符 93"/>
            <p:cNvCxnSpPr>
              <a:stCxn id="39" idx="7"/>
              <a:endCxn id="40" idx="3"/>
            </p:cNvCxnSpPr>
            <p:nvPr/>
          </p:nvCxnSpPr>
          <p:spPr>
            <a:xfrm flipV="1">
              <a:off x="165904" y="6382374"/>
              <a:ext cx="474948" cy="55715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线连接符 94"/>
            <p:cNvCxnSpPr>
              <a:stCxn id="41" idx="7"/>
              <a:endCxn id="38" idx="3"/>
            </p:cNvCxnSpPr>
            <p:nvPr/>
          </p:nvCxnSpPr>
          <p:spPr>
            <a:xfrm flipV="1">
              <a:off x="-566038" y="4429471"/>
              <a:ext cx="1055656" cy="97704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线连接符 98"/>
            <p:cNvCxnSpPr>
              <a:stCxn id="44" idx="0"/>
              <a:endCxn id="38" idx="4"/>
            </p:cNvCxnSpPr>
            <p:nvPr/>
          </p:nvCxnSpPr>
          <p:spPr>
            <a:xfrm flipH="1" flipV="1">
              <a:off x="614632" y="4481253"/>
              <a:ext cx="47040" cy="50180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线连接符 99"/>
            <p:cNvCxnSpPr>
              <a:stCxn id="43" idx="2"/>
              <a:endCxn id="44" idx="6"/>
            </p:cNvCxnSpPr>
            <p:nvPr/>
          </p:nvCxnSpPr>
          <p:spPr>
            <a:xfrm flipH="1" flipV="1">
              <a:off x="1005357" y="5326743"/>
              <a:ext cx="664685" cy="2066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线连接符 100"/>
            <p:cNvCxnSpPr>
              <a:stCxn id="44" idx="4"/>
              <a:endCxn id="40" idx="0"/>
            </p:cNvCxnSpPr>
            <p:nvPr/>
          </p:nvCxnSpPr>
          <p:spPr>
            <a:xfrm>
              <a:off x="661672" y="5670425"/>
              <a:ext cx="107605" cy="401901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线连接符 101"/>
            <p:cNvCxnSpPr>
              <a:stCxn id="40" idx="5"/>
              <a:endCxn id="45" idx="1"/>
            </p:cNvCxnSpPr>
            <p:nvPr/>
          </p:nvCxnSpPr>
          <p:spPr>
            <a:xfrm>
              <a:off x="897702" y="6382374"/>
              <a:ext cx="544525" cy="225721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线连接符 102"/>
            <p:cNvCxnSpPr>
              <a:stCxn id="41" idx="7"/>
              <a:endCxn id="44" idx="2"/>
            </p:cNvCxnSpPr>
            <p:nvPr/>
          </p:nvCxnSpPr>
          <p:spPr>
            <a:xfrm flipV="1">
              <a:off x="-566038" y="5326743"/>
              <a:ext cx="884025" cy="79773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线连接符 103"/>
            <p:cNvCxnSpPr>
              <a:stCxn id="41" idx="4"/>
              <a:endCxn id="39" idx="1"/>
            </p:cNvCxnSpPr>
            <p:nvPr/>
          </p:nvCxnSpPr>
          <p:spPr>
            <a:xfrm>
              <a:off x="-724648" y="5789437"/>
              <a:ext cx="421824" cy="115009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椭圆 60"/>
            <p:cNvSpPr/>
            <p:nvPr/>
          </p:nvSpPr>
          <p:spPr>
            <a:xfrm>
              <a:off x="12579" y="7779922"/>
              <a:ext cx="425257" cy="4252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62" name="直线连接符 105"/>
            <p:cNvCxnSpPr>
              <a:stCxn id="41" idx="5"/>
              <a:endCxn id="46" idx="1"/>
            </p:cNvCxnSpPr>
            <p:nvPr/>
          </p:nvCxnSpPr>
          <p:spPr>
            <a:xfrm>
              <a:off x="-566037" y="5723738"/>
              <a:ext cx="487025" cy="31508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线连接符 106"/>
            <p:cNvCxnSpPr>
              <a:stCxn id="46" idx="7"/>
              <a:endCxn id="44" idx="3"/>
            </p:cNvCxnSpPr>
            <p:nvPr/>
          </p:nvCxnSpPr>
          <p:spPr>
            <a:xfrm flipV="1">
              <a:off x="92313" y="5569763"/>
              <a:ext cx="326337" cy="469059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线连接符 107"/>
            <p:cNvCxnSpPr>
              <a:stCxn id="46" idx="6"/>
              <a:endCxn id="40" idx="2"/>
            </p:cNvCxnSpPr>
            <p:nvPr/>
          </p:nvCxnSpPr>
          <p:spPr>
            <a:xfrm>
              <a:off x="127797" y="6124485"/>
              <a:ext cx="459858" cy="129464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线连接符 108"/>
            <p:cNvCxnSpPr>
              <a:stCxn id="39" idx="0"/>
              <a:endCxn id="46" idx="4"/>
            </p:cNvCxnSpPr>
            <p:nvPr/>
          </p:nvCxnSpPr>
          <p:spPr>
            <a:xfrm flipV="1">
              <a:off x="-68459" y="6245631"/>
              <a:ext cx="75110" cy="59682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线连接符 109"/>
            <p:cNvCxnSpPr>
              <a:stCxn id="39" idx="6"/>
              <a:endCxn id="45" idx="2"/>
            </p:cNvCxnSpPr>
            <p:nvPr/>
          </p:nvCxnSpPr>
          <p:spPr>
            <a:xfrm flipV="1">
              <a:off x="262979" y="6842459"/>
              <a:ext cx="1082173" cy="331437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椭圆 66"/>
            <p:cNvSpPr/>
            <p:nvPr/>
          </p:nvSpPr>
          <p:spPr>
            <a:xfrm>
              <a:off x="-1193729" y="6382374"/>
              <a:ext cx="399576" cy="3995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2911238" y="5911848"/>
              <a:ext cx="285007" cy="2850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1069206" y="4219514"/>
              <a:ext cx="291270" cy="2912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112126" y="3860312"/>
              <a:ext cx="150853" cy="15085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1111420" y="5055122"/>
              <a:ext cx="150853" cy="15085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74220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091" y="127600"/>
            <a:ext cx="4011060" cy="670503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95" y="1196752"/>
            <a:ext cx="3018252" cy="4153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2"/>
          <p:cNvSpPr txBox="1"/>
          <p:nvPr/>
        </p:nvSpPr>
        <p:spPr>
          <a:xfrm>
            <a:off x="5848555" y="980728"/>
            <a:ext cx="553709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登陆方式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endParaRPr lang="en-US" altLang="zh-CN" sz="3600" b="1" dirty="0">
              <a:solidFill>
                <a:schemeClr val="bg1"/>
              </a:solidFill>
            </a:endParaRPr>
          </a:p>
          <a:p>
            <a:r>
              <a:rPr lang="en-US" altLang="zh-CN" sz="3600" b="1" dirty="0">
                <a:solidFill>
                  <a:schemeClr val="bg1"/>
                </a:solidFill>
              </a:rPr>
              <a:t>1</a:t>
            </a:r>
            <a:r>
              <a:rPr lang="zh-CN" altLang="en-US" sz="3600" b="1" dirty="0">
                <a:solidFill>
                  <a:schemeClr val="bg1"/>
                </a:solidFill>
              </a:rPr>
              <a:t>、点击头像位置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r>
              <a:rPr lang="en-US" altLang="zh-CN" sz="3600" b="1" dirty="0">
                <a:solidFill>
                  <a:schemeClr val="bg1"/>
                </a:solidFill>
              </a:rPr>
              <a:t>2</a:t>
            </a:r>
            <a:r>
              <a:rPr lang="zh-CN" altLang="en-US" sz="3600" b="1" dirty="0">
                <a:solidFill>
                  <a:schemeClr val="bg1"/>
                </a:solidFill>
              </a:rPr>
              <a:t>、选择单位账号登陆方式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r>
              <a:rPr lang="en-US" altLang="zh-CN" sz="3600" b="1" dirty="0">
                <a:solidFill>
                  <a:schemeClr val="bg1"/>
                </a:solidFill>
              </a:rPr>
              <a:t>3</a:t>
            </a:r>
            <a:r>
              <a:rPr lang="zh-CN" altLang="en-US" sz="3600" b="1" dirty="0">
                <a:solidFill>
                  <a:schemeClr val="bg1"/>
                </a:solidFill>
              </a:rPr>
              <a:t>、输入并选择提示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r>
              <a:rPr lang="en-US" altLang="zh-CN" sz="3600" b="1" dirty="0">
                <a:solidFill>
                  <a:schemeClr val="bg1"/>
                </a:solidFill>
              </a:rPr>
              <a:t>    【</a:t>
            </a:r>
            <a:r>
              <a:rPr lang="zh-CN" altLang="en-US" sz="3600" b="1" dirty="0">
                <a:solidFill>
                  <a:schemeClr val="bg1"/>
                </a:solidFill>
              </a:rPr>
              <a:t>上海外国语大学</a:t>
            </a:r>
            <a:r>
              <a:rPr lang="en-US" altLang="zh-CN" sz="3600" b="1" dirty="0">
                <a:solidFill>
                  <a:schemeClr val="bg1"/>
                </a:solidFill>
              </a:rPr>
              <a:t>】</a:t>
            </a:r>
          </a:p>
          <a:p>
            <a:r>
              <a:rPr lang="en-US" altLang="zh-CN" sz="3600" b="1" dirty="0">
                <a:solidFill>
                  <a:schemeClr val="bg1"/>
                </a:solidFill>
              </a:rPr>
              <a:t>4</a:t>
            </a:r>
            <a:r>
              <a:rPr lang="zh-CN" altLang="en-US" sz="3600" b="1" dirty="0">
                <a:solidFill>
                  <a:schemeClr val="bg1"/>
                </a:solidFill>
              </a:rPr>
              <a:t>、账号：学号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r>
              <a:rPr lang="en-US" altLang="zh-CN" sz="3600" b="1" dirty="0">
                <a:solidFill>
                  <a:schemeClr val="bg1"/>
                </a:solidFill>
              </a:rPr>
              <a:t>      </a:t>
            </a:r>
            <a:r>
              <a:rPr lang="zh-CN" altLang="en-US" sz="3600" b="1" dirty="0">
                <a:solidFill>
                  <a:schemeClr val="bg1"/>
                </a:solidFill>
              </a:rPr>
              <a:t>密码：</a:t>
            </a:r>
            <a:r>
              <a:rPr lang="en-US" altLang="zh-CN" sz="3600" b="1" dirty="0">
                <a:solidFill>
                  <a:schemeClr val="bg1"/>
                </a:solidFill>
              </a:rPr>
              <a:t>123456</a:t>
            </a:r>
            <a:r>
              <a:rPr lang="zh-CN" alt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6196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solidFill>
            <a:srgbClr val="DE591F"/>
          </a:solidFill>
          <a:miter lim="800000"/>
        </a:ln>
      </a:spPr>
      <a:bodyPr lIns="91291" tIns="45646" rIns="91291" bIns="45646">
        <a:spAutoFit/>
      </a:bodyPr>
      <a:lstStyle>
        <a:defPPr algn="ctr">
          <a:defRPr sz="2800" b="1" dirty="0">
            <a:solidFill>
              <a:srgbClr val="DE591F"/>
            </a:solidFill>
            <a:latin typeface="微软雅黑" pitchFamily="34" charset="-122"/>
            <a:ea typeface="微软雅黑" pitchFamily="34" charset="-122"/>
            <a:sym typeface="微软雅黑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​​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2_Metro Template Light 16x9">
  <a:themeElements>
    <a:clrScheme name="Microsoft Colors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00AEEF"/>
      </a:accent1>
      <a:accent2>
        <a:srgbClr val="8CC600"/>
      </a:accent2>
      <a:accent3>
        <a:srgbClr val="FF8A00"/>
      </a:accent3>
      <a:accent4>
        <a:srgbClr val="FF0097"/>
      </a:accent4>
      <a:accent5>
        <a:srgbClr val="0071BC"/>
      </a:accent5>
      <a:accent6>
        <a:srgbClr val="910091"/>
      </a:accent6>
      <a:hlink>
        <a:srgbClr val="0070C0"/>
      </a:hlink>
      <a:folHlink>
        <a:srgbClr val="0071BC"/>
      </a:folHlink>
    </a:clrScheme>
    <a:fontScheme name="自定义 1">
      <a:majorFont>
        <a:latin typeface="Segoe UI"/>
        <a:ea typeface="微软雅黑"/>
        <a:cs typeface=""/>
      </a:majorFont>
      <a:minorFont>
        <a:latin typeface="Segoe UI"/>
        <a:ea typeface="微软雅黑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>
          <a:noFill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<a:noAutofit/>
      </a:bodyPr>
      <a:lstStyle>
        <a:defPPr defTabSz="913765" fontAlgn="base">
          <a:spcBef>
            <a:spcPct val="0"/>
          </a:spcBef>
          <a:spcAft>
            <a:spcPct val="0"/>
          </a:spcAft>
          <a:defRPr spc="-5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Segoe UI" pitchFamily="34" charset="0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4000" dirty="0" err="1" smtClean="0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</a:gsLst>
              <a:lin ang="16200000" scaled="0"/>
            </a:gradFill>
            <a:latin typeface="Segoe UI Light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E14 Speaker PPT Template">
  <a:themeElements>
    <a:clrScheme name="Custom 1">
      <a:dk1>
        <a:srgbClr val="505050"/>
      </a:dk1>
      <a:lt1>
        <a:srgbClr val="FFFFFF"/>
      </a:lt1>
      <a:dk2>
        <a:srgbClr val="442359"/>
      </a:dk2>
      <a:lt2>
        <a:srgbClr val="68217A"/>
      </a:lt2>
      <a:accent1>
        <a:srgbClr val="7FBA00"/>
      </a:accent1>
      <a:accent2>
        <a:srgbClr val="DC3C00"/>
      </a:accent2>
      <a:accent3>
        <a:srgbClr val="002050"/>
      </a:accent3>
      <a:accent4>
        <a:srgbClr val="009E49"/>
      </a:accent4>
      <a:accent5>
        <a:srgbClr val="00B294"/>
      </a:accent5>
      <a:accent6>
        <a:srgbClr val="0072C6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noAutofit/>
      </a:bodyPr>
      <a:lstStyle>
        <a:defPPr defTabSz="932180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模板">
  <a:themeElements>
    <a:clrScheme name="模板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模板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模板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TEE14 Speaker PPT Template">
  <a:themeElements>
    <a:clrScheme name="Custom 1">
      <a:dk1>
        <a:srgbClr val="505050"/>
      </a:dk1>
      <a:lt1>
        <a:srgbClr val="FFFFFF"/>
      </a:lt1>
      <a:dk2>
        <a:srgbClr val="442359"/>
      </a:dk2>
      <a:lt2>
        <a:srgbClr val="68217A"/>
      </a:lt2>
      <a:accent1>
        <a:srgbClr val="7FBA00"/>
      </a:accent1>
      <a:accent2>
        <a:srgbClr val="DC3C00"/>
      </a:accent2>
      <a:accent3>
        <a:srgbClr val="002050"/>
      </a:accent3>
      <a:accent4>
        <a:srgbClr val="009E49"/>
      </a:accent4>
      <a:accent5>
        <a:srgbClr val="00B294"/>
      </a:accent5>
      <a:accent6>
        <a:srgbClr val="0072C6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noAutofit/>
      </a:bodyPr>
      <a:lstStyle>
        <a:defPPr defTabSz="932180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A000120150303A05KPBG</Template>
  <TotalTime>3103</TotalTime>
  <Words>1431</Words>
  <Application>Microsoft Office PowerPoint</Application>
  <PresentationFormat>自定义</PresentationFormat>
  <Paragraphs>279</Paragraphs>
  <Slides>44</Slides>
  <Notes>33</Notes>
  <HiddenSlides>1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44</vt:i4>
      </vt:variant>
    </vt:vector>
  </HeadingPairs>
  <TitlesOfParts>
    <vt:vector size="76" baseType="lpstr">
      <vt:lpstr>FZMiaoWuS-GB</vt:lpstr>
      <vt:lpstr>lucida Grande</vt:lpstr>
      <vt:lpstr>等线</vt:lpstr>
      <vt:lpstr>等线 Light</vt:lpstr>
      <vt:lpstr>方正静蕾简体</vt:lpstr>
      <vt:lpstr>方正喵呜体</vt:lpstr>
      <vt:lpstr>黑体</vt:lpstr>
      <vt:lpstr>楷体</vt:lpstr>
      <vt:lpstr>迷你简南宫</vt:lpstr>
      <vt:lpstr>宋体</vt:lpstr>
      <vt:lpstr>微软雅黑</vt:lpstr>
      <vt:lpstr>Arial</vt:lpstr>
      <vt:lpstr>Baskerville Old Face</vt:lpstr>
      <vt:lpstr>Calibri</vt:lpstr>
      <vt:lpstr>Calibri Light</vt:lpstr>
      <vt:lpstr>Consolas</vt:lpstr>
      <vt:lpstr>Helvetica</vt:lpstr>
      <vt:lpstr>Segoe UI</vt:lpstr>
      <vt:lpstr>Segoe UI Light</vt:lpstr>
      <vt:lpstr>Times New Roman</vt:lpstr>
      <vt:lpstr>Wingdings</vt:lpstr>
      <vt:lpstr>Office 主题​​</vt:lpstr>
      <vt:lpstr>自定义设计方案</vt:lpstr>
      <vt:lpstr>12_Office 主题</vt:lpstr>
      <vt:lpstr>13_Office 主题</vt:lpstr>
      <vt:lpstr>TEE14 Speaker PPT Template</vt:lpstr>
      <vt:lpstr>模板</vt:lpstr>
      <vt:lpstr>4_TEE14 Speaker PPT Template</vt:lpstr>
      <vt:lpstr>1_自定义设计方案</vt:lpstr>
      <vt:lpstr>1_Office 主题</vt:lpstr>
      <vt:lpstr>2_自定义设计方案</vt:lpstr>
      <vt:lpstr>72_Metro Template Light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胡子琦</cp:lastModifiedBy>
  <cp:revision>1719</cp:revision>
  <dcterms:created xsi:type="dcterms:W3CDTF">2014-05-22T15:27:00Z</dcterms:created>
  <dcterms:modified xsi:type="dcterms:W3CDTF">2018-03-08T12:43:17Z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2052-10.1.0.5777</vt:lpwstr>
  </property>
</Properties>
</file>