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4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8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9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722" r:id="rId5"/>
    <p:sldMasterId id="2147483734" r:id="rId6"/>
    <p:sldMasterId id="2147483735" r:id="rId7"/>
    <p:sldMasterId id="2147483747" r:id="rId8"/>
    <p:sldMasterId id="2147483763" r:id="rId9"/>
    <p:sldMasterId id="2147483775" r:id="rId10"/>
  </p:sldMasterIdLst>
  <p:notesMasterIdLst>
    <p:notesMasterId r:id="rId50"/>
  </p:notesMasterIdLst>
  <p:sldIdLst>
    <p:sldId id="1287" r:id="rId11"/>
    <p:sldId id="1288" r:id="rId12"/>
    <p:sldId id="1324" r:id="rId13"/>
    <p:sldId id="3618" r:id="rId14"/>
    <p:sldId id="3619" r:id="rId15"/>
    <p:sldId id="3620" r:id="rId16"/>
    <p:sldId id="1295" r:id="rId17"/>
    <p:sldId id="1296" r:id="rId18"/>
    <p:sldId id="1323" r:id="rId19"/>
    <p:sldId id="1297" r:id="rId20"/>
    <p:sldId id="1298" r:id="rId21"/>
    <p:sldId id="1272" r:id="rId22"/>
    <p:sldId id="1273" r:id="rId23"/>
    <p:sldId id="1271" r:id="rId24"/>
    <p:sldId id="1300" r:id="rId25"/>
    <p:sldId id="1299" r:id="rId26"/>
    <p:sldId id="1301" r:id="rId27"/>
    <p:sldId id="1304" r:id="rId28"/>
    <p:sldId id="1302" r:id="rId29"/>
    <p:sldId id="1303" r:id="rId30"/>
    <p:sldId id="1305" r:id="rId31"/>
    <p:sldId id="1306" r:id="rId32"/>
    <p:sldId id="1308" r:id="rId33"/>
    <p:sldId id="1309" r:id="rId34"/>
    <p:sldId id="1310" r:id="rId35"/>
    <p:sldId id="1314" r:id="rId36"/>
    <p:sldId id="1313" r:id="rId37"/>
    <p:sldId id="1275" r:id="rId38"/>
    <p:sldId id="1315" r:id="rId39"/>
    <p:sldId id="1209" r:id="rId40"/>
    <p:sldId id="1242" r:id="rId41"/>
    <p:sldId id="3597" r:id="rId42"/>
    <p:sldId id="3594" r:id="rId43"/>
    <p:sldId id="3595" r:id="rId44"/>
    <p:sldId id="3592" r:id="rId45"/>
    <p:sldId id="3589" r:id="rId46"/>
    <p:sldId id="3590" r:id="rId47"/>
    <p:sldId id="3591" r:id="rId48"/>
    <p:sldId id="1319" r:id="rId49"/>
  </p:sldIdLst>
  <p:sldSz cx="12187238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5930" indent="190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3130" indent="190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68425" indent="31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5625" indent="31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06">
          <p15:clr>
            <a:srgbClr val="A4A3A4"/>
          </p15:clr>
        </p15:guide>
        <p15:guide id="2" pos="379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胡子琦" initials="胡子琦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000"/>
    <a:srgbClr val="EA4029"/>
    <a:srgbClr val="FE0000"/>
    <a:srgbClr val="FF891C"/>
    <a:srgbClr val="000000"/>
    <a:srgbClr val="D6343F"/>
    <a:srgbClr val="2E75B6"/>
    <a:srgbClr val="ED7D31"/>
    <a:srgbClr val="4F81BD"/>
    <a:srgbClr val="0776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408" autoAdjust="0"/>
    <p:restoredTop sz="86353" autoAdjust="0"/>
  </p:normalViewPr>
  <p:slideViewPr>
    <p:cSldViewPr>
      <p:cViewPr varScale="1">
        <p:scale>
          <a:sx n="64" d="100"/>
          <a:sy n="64" d="100"/>
        </p:scale>
        <p:origin x="72" y="72"/>
      </p:cViewPr>
      <p:guideLst>
        <p:guide orient="horz" pos="1906"/>
        <p:guide pos="37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8" Type="http://schemas.openxmlformats.org/officeDocument/2006/relationships/slideMaster" Target="slideMasters/slideMaster8.xml"/><Relationship Id="rId51" Type="http://schemas.openxmlformats.org/officeDocument/2006/relationships/commentAuthors" Target="commentAuthors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#2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#3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6914BE-FCCA-4387-BF9E-4E3C629E2791}" type="doc">
      <dgm:prSet loTypeId="urn:microsoft.com/office/officeart/2005/8/layout/process1" loCatId="process" qsTypeId="urn:microsoft.com/office/officeart/2005/8/quickstyle/simple1#1" qsCatId="simple" csTypeId="urn:microsoft.com/office/officeart/2005/8/colors/colorful3#1" csCatId="colorful" phldr="1"/>
      <dgm:spPr/>
    </dgm:pt>
    <dgm:pt modelId="{AF839ABB-1208-4216-98F2-5AC541E18669}">
      <dgm:prSet phldrT="[文本]"/>
      <dgm:spPr/>
      <dgm:t>
        <a:bodyPr/>
        <a:lstStyle/>
        <a:p>
          <a:r>
            <a:rPr lang="zh-CN" altLang="en-US" dirty="0"/>
            <a:t>导入</a:t>
          </a:r>
          <a:endParaRPr lang="en-US" altLang="zh-CN" dirty="0"/>
        </a:p>
        <a:p>
          <a:r>
            <a:rPr lang="zh-CN" altLang="en-US" dirty="0"/>
            <a:t>学生名单</a:t>
          </a:r>
        </a:p>
      </dgm:t>
    </dgm:pt>
    <dgm:pt modelId="{709BF715-D87D-4897-AEA8-480263AACC1E}" type="parTrans" cxnId="{10E711C5-73C2-4695-8988-656D6DB90D45}">
      <dgm:prSet/>
      <dgm:spPr/>
      <dgm:t>
        <a:bodyPr/>
        <a:lstStyle/>
        <a:p>
          <a:endParaRPr lang="zh-CN" altLang="en-US"/>
        </a:p>
      </dgm:t>
    </dgm:pt>
    <dgm:pt modelId="{F8087431-5C56-40AE-9FE2-83B4C616A9F9}" type="sibTrans" cxnId="{10E711C5-73C2-4695-8988-656D6DB90D45}">
      <dgm:prSet/>
      <dgm:spPr/>
      <dgm:t>
        <a:bodyPr/>
        <a:lstStyle/>
        <a:p>
          <a:endParaRPr lang="zh-CN" altLang="en-US"/>
        </a:p>
      </dgm:t>
    </dgm:pt>
    <dgm:pt modelId="{299E8448-E592-481D-8AD2-0448F10A9D07}">
      <dgm:prSet phldrT="[文本]"/>
      <dgm:spPr/>
      <dgm:t>
        <a:bodyPr/>
        <a:lstStyle/>
        <a:p>
          <a:r>
            <a:rPr lang="zh-CN" altLang="en-US" dirty="0"/>
            <a:t>设置</a:t>
          </a:r>
          <a:endParaRPr lang="en-US" altLang="zh-CN" dirty="0"/>
        </a:p>
        <a:p>
          <a:r>
            <a:rPr lang="zh-CN" altLang="en-US" dirty="0"/>
            <a:t>课程时间</a:t>
          </a:r>
        </a:p>
      </dgm:t>
    </dgm:pt>
    <dgm:pt modelId="{E48ED859-9820-4AA0-8829-6B375F6AC678}" type="parTrans" cxnId="{770CB23B-70C8-4049-BCA5-B6D61B6A0FE2}">
      <dgm:prSet/>
      <dgm:spPr/>
      <dgm:t>
        <a:bodyPr/>
        <a:lstStyle/>
        <a:p>
          <a:endParaRPr lang="zh-CN" altLang="en-US"/>
        </a:p>
      </dgm:t>
    </dgm:pt>
    <dgm:pt modelId="{1CD77264-9D09-407B-BC1A-AF7C4622400E}" type="sibTrans" cxnId="{770CB23B-70C8-4049-BCA5-B6D61B6A0FE2}">
      <dgm:prSet/>
      <dgm:spPr/>
      <dgm:t>
        <a:bodyPr/>
        <a:lstStyle/>
        <a:p>
          <a:endParaRPr lang="zh-CN" altLang="en-US"/>
        </a:p>
      </dgm:t>
    </dgm:pt>
    <dgm:pt modelId="{2C287D16-12B8-46A7-B100-6A617A0CF720}">
      <dgm:prSet phldrT="[文本]"/>
      <dgm:spPr/>
      <dgm:t>
        <a:bodyPr/>
        <a:lstStyle/>
        <a:p>
          <a:r>
            <a:rPr lang="zh-CN" altLang="en-US" dirty="0"/>
            <a:t>设置</a:t>
          </a:r>
          <a:endParaRPr lang="en-US" altLang="zh-CN" dirty="0"/>
        </a:p>
        <a:p>
          <a:r>
            <a:rPr lang="zh-CN" altLang="en-US" dirty="0"/>
            <a:t>考核权重</a:t>
          </a:r>
        </a:p>
      </dgm:t>
    </dgm:pt>
    <dgm:pt modelId="{CCFD93C4-FEFB-429B-8CDF-345124A7EDE0}" type="parTrans" cxnId="{0BAFF889-1E24-4863-A5BB-5A70A05E6D29}">
      <dgm:prSet/>
      <dgm:spPr/>
      <dgm:t>
        <a:bodyPr/>
        <a:lstStyle/>
        <a:p>
          <a:endParaRPr lang="zh-CN" altLang="en-US"/>
        </a:p>
      </dgm:t>
    </dgm:pt>
    <dgm:pt modelId="{F677178E-EDAD-4ECA-83FD-0DA1C7B7CBFD}" type="sibTrans" cxnId="{0BAFF889-1E24-4863-A5BB-5A70A05E6D29}">
      <dgm:prSet/>
      <dgm:spPr/>
      <dgm:t>
        <a:bodyPr/>
        <a:lstStyle/>
        <a:p>
          <a:endParaRPr lang="zh-CN" altLang="en-US"/>
        </a:p>
      </dgm:t>
    </dgm:pt>
    <dgm:pt modelId="{39FD4D5A-190B-4760-98B2-3C5957C3F4A7}" type="pres">
      <dgm:prSet presAssocID="{216914BE-FCCA-4387-BF9E-4E3C629E2791}" presName="Name0" presStyleCnt="0">
        <dgm:presLayoutVars>
          <dgm:dir/>
          <dgm:resizeHandles val="exact"/>
        </dgm:presLayoutVars>
      </dgm:prSet>
      <dgm:spPr/>
    </dgm:pt>
    <dgm:pt modelId="{9435EE8E-6555-48FD-BC4C-80DD80932258}" type="pres">
      <dgm:prSet presAssocID="{AF839ABB-1208-4216-98F2-5AC541E18669}" presName="node" presStyleLbl="node1" presStyleIdx="0" presStyleCnt="3">
        <dgm:presLayoutVars>
          <dgm:bulletEnabled val="1"/>
        </dgm:presLayoutVars>
      </dgm:prSet>
      <dgm:spPr/>
    </dgm:pt>
    <dgm:pt modelId="{3BC260C9-AE40-4845-A44D-FC66045A40C2}" type="pres">
      <dgm:prSet presAssocID="{F8087431-5C56-40AE-9FE2-83B4C616A9F9}" presName="sibTrans" presStyleLbl="sibTrans2D1" presStyleIdx="0" presStyleCnt="2"/>
      <dgm:spPr/>
    </dgm:pt>
    <dgm:pt modelId="{B173BD8C-4F37-4E86-94CA-FE0D13D6A821}" type="pres">
      <dgm:prSet presAssocID="{F8087431-5C56-40AE-9FE2-83B4C616A9F9}" presName="connectorText" presStyleLbl="sibTrans2D1" presStyleIdx="0" presStyleCnt="2"/>
      <dgm:spPr/>
    </dgm:pt>
    <dgm:pt modelId="{967E7D34-DBFD-4C20-9C71-9A1F43DAD4DC}" type="pres">
      <dgm:prSet presAssocID="{299E8448-E592-481D-8AD2-0448F10A9D07}" presName="node" presStyleLbl="node1" presStyleIdx="1" presStyleCnt="3">
        <dgm:presLayoutVars>
          <dgm:bulletEnabled val="1"/>
        </dgm:presLayoutVars>
      </dgm:prSet>
      <dgm:spPr/>
    </dgm:pt>
    <dgm:pt modelId="{7444A6E8-6D27-46DB-8B3F-5FF99AE4CA70}" type="pres">
      <dgm:prSet presAssocID="{1CD77264-9D09-407B-BC1A-AF7C4622400E}" presName="sibTrans" presStyleLbl="sibTrans2D1" presStyleIdx="1" presStyleCnt="2"/>
      <dgm:spPr/>
    </dgm:pt>
    <dgm:pt modelId="{916C783A-4DA4-4250-B3BD-E460A69FA39D}" type="pres">
      <dgm:prSet presAssocID="{1CD77264-9D09-407B-BC1A-AF7C4622400E}" presName="connectorText" presStyleLbl="sibTrans2D1" presStyleIdx="1" presStyleCnt="2"/>
      <dgm:spPr/>
    </dgm:pt>
    <dgm:pt modelId="{32E356CA-7FB9-4AC5-8F88-2D138A34D05E}" type="pres">
      <dgm:prSet presAssocID="{2C287D16-12B8-46A7-B100-6A617A0CF720}" presName="node" presStyleLbl="node1" presStyleIdx="2" presStyleCnt="3">
        <dgm:presLayoutVars>
          <dgm:bulletEnabled val="1"/>
        </dgm:presLayoutVars>
      </dgm:prSet>
      <dgm:spPr/>
    </dgm:pt>
  </dgm:ptLst>
  <dgm:cxnLst>
    <dgm:cxn modelId="{CE933D29-04D7-4750-AF08-8FA3CC5BDB1A}" type="presOf" srcId="{1CD77264-9D09-407B-BC1A-AF7C4622400E}" destId="{7444A6E8-6D27-46DB-8B3F-5FF99AE4CA70}" srcOrd="0" destOrd="0" presId="urn:microsoft.com/office/officeart/2005/8/layout/process1"/>
    <dgm:cxn modelId="{770CB23B-70C8-4049-BCA5-B6D61B6A0FE2}" srcId="{216914BE-FCCA-4387-BF9E-4E3C629E2791}" destId="{299E8448-E592-481D-8AD2-0448F10A9D07}" srcOrd="1" destOrd="0" parTransId="{E48ED859-9820-4AA0-8829-6B375F6AC678}" sibTransId="{1CD77264-9D09-407B-BC1A-AF7C4622400E}"/>
    <dgm:cxn modelId="{B687683D-6F35-4508-89E7-0E027B2C6F20}" type="presOf" srcId="{1CD77264-9D09-407B-BC1A-AF7C4622400E}" destId="{916C783A-4DA4-4250-B3BD-E460A69FA39D}" srcOrd="1" destOrd="0" presId="urn:microsoft.com/office/officeart/2005/8/layout/process1"/>
    <dgm:cxn modelId="{B033E046-DCB8-48D5-AF3E-57AF772CA7AB}" type="presOf" srcId="{216914BE-FCCA-4387-BF9E-4E3C629E2791}" destId="{39FD4D5A-190B-4760-98B2-3C5957C3F4A7}" srcOrd="0" destOrd="0" presId="urn:microsoft.com/office/officeart/2005/8/layout/process1"/>
    <dgm:cxn modelId="{42802587-3652-4C3A-84BE-E70F031A2C48}" type="presOf" srcId="{2C287D16-12B8-46A7-B100-6A617A0CF720}" destId="{32E356CA-7FB9-4AC5-8F88-2D138A34D05E}" srcOrd="0" destOrd="0" presId="urn:microsoft.com/office/officeart/2005/8/layout/process1"/>
    <dgm:cxn modelId="{0BAFF889-1E24-4863-A5BB-5A70A05E6D29}" srcId="{216914BE-FCCA-4387-BF9E-4E3C629E2791}" destId="{2C287D16-12B8-46A7-B100-6A617A0CF720}" srcOrd="2" destOrd="0" parTransId="{CCFD93C4-FEFB-429B-8CDF-345124A7EDE0}" sibTransId="{F677178E-EDAD-4ECA-83FD-0DA1C7B7CBFD}"/>
    <dgm:cxn modelId="{2CEFF394-9EC9-4979-8C90-428EF8AE277B}" type="presOf" srcId="{299E8448-E592-481D-8AD2-0448F10A9D07}" destId="{967E7D34-DBFD-4C20-9C71-9A1F43DAD4DC}" srcOrd="0" destOrd="0" presId="urn:microsoft.com/office/officeart/2005/8/layout/process1"/>
    <dgm:cxn modelId="{4262BC95-71F5-434E-804F-BACD53B56F41}" type="presOf" srcId="{F8087431-5C56-40AE-9FE2-83B4C616A9F9}" destId="{3BC260C9-AE40-4845-A44D-FC66045A40C2}" srcOrd="0" destOrd="0" presId="urn:microsoft.com/office/officeart/2005/8/layout/process1"/>
    <dgm:cxn modelId="{10E711C5-73C2-4695-8988-656D6DB90D45}" srcId="{216914BE-FCCA-4387-BF9E-4E3C629E2791}" destId="{AF839ABB-1208-4216-98F2-5AC541E18669}" srcOrd="0" destOrd="0" parTransId="{709BF715-D87D-4897-AEA8-480263AACC1E}" sibTransId="{F8087431-5C56-40AE-9FE2-83B4C616A9F9}"/>
    <dgm:cxn modelId="{806341C5-C827-4D0B-8E39-612418D67FB3}" type="presOf" srcId="{AF839ABB-1208-4216-98F2-5AC541E18669}" destId="{9435EE8E-6555-48FD-BC4C-80DD80932258}" srcOrd="0" destOrd="0" presId="urn:microsoft.com/office/officeart/2005/8/layout/process1"/>
    <dgm:cxn modelId="{94A636C6-2152-4B86-B887-D5363B0A2F16}" type="presOf" srcId="{F8087431-5C56-40AE-9FE2-83B4C616A9F9}" destId="{B173BD8C-4F37-4E86-94CA-FE0D13D6A821}" srcOrd="1" destOrd="0" presId="urn:microsoft.com/office/officeart/2005/8/layout/process1"/>
    <dgm:cxn modelId="{C0C6764C-9A5E-47BA-896F-820E98985522}" type="presParOf" srcId="{39FD4D5A-190B-4760-98B2-3C5957C3F4A7}" destId="{9435EE8E-6555-48FD-BC4C-80DD80932258}" srcOrd="0" destOrd="0" presId="urn:microsoft.com/office/officeart/2005/8/layout/process1"/>
    <dgm:cxn modelId="{AFF3BBC6-1BC4-413A-86D2-62911AB10423}" type="presParOf" srcId="{39FD4D5A-190B-4760-98B2-3C5957C3F4A7}" destId="{3BC260C9-AE40-4845-A44D-FC66045A40C2}" srcOrd="1" destOrd="0" presId="urn:microsoft.com/office/officeart/2005/8/layout/process1"/>
    <dgm:cxn modelId="{8FA39938-8C5A-4052-AD08-9D55FDEC01CC}" type="presParOf" srcId="{3BC260C9-AE40-4845-A44D-FC66045A40C2}" destId="{B173BD8C-4F37-4E86-94CA-FE0D13D6A821}" srcOrd="0" destOrd="0" presId="urn:microsoft.com/office/officeart/2005/8/layout/process1"/>
    <dgm:cxn modelId="{6F09FA98-4804-4AB8-A130-9DCD9679C820}" type="presParOf" srcId="{39FD4D5A-190B-4760-98B2-3C5957C3F4A7}" destId="{967E7D34-DBFD-4C20-9C71-9A1F43DAD4DC}" srcOrd="2" destOrd="0" presId="urn:microsoft.com/office/officeart/2005/8/layout/process1"/>
    <dgm:cxn modelId="{FDD544CE-49AB-4D4D-B073-3C9036DE6FF9}" type="presParOf" srcId="{39FD4D5A-190B-4760-98B2-3C5957C3F4A7}" destId="{7444A6E8-6D27-46DB-8B3F-5FF99AE4CA70}" srcOrd="3" destOrd="0" presId="urn:microsoft.com/office/officeart/2005/8/layout/process1"/>
    <dgm:cxn modelId="{4F807F6B-476B-406A-8D0D-F4425BA84678}" type="presParOf" srcId="{7444A6E8-6D27-46DB-8B3F-5FF99AE4CA70}" destId="{916C783A-4DA4-4250-B3BD-E460A69FA39D}" srcOrd="0" destOrd="0" presId="urn:microsoft.com/office/officeart/2005/8/layout/process1"/>
    <dgm:cxn modelId="{7202B491-5D89-460B-980F-59EE2F2E8D41}" type="presParOf" srcId="{39FD4D5A-190B-4760-98B2-3C5957C3F4A7}" destId="{32E356CA-7FB9-4AC5-8F88-2D138A34D05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6914BE-FCCA-4387-BF9E-4E3C629E2791}" type="doc">
      <dgm:prSet loTypeId="urn:microsoft.com/office/officeart/2005/8/layout/process1" loCatId="process" qsTypeId="urn:microsoft.com/office/officeart/2005/8/quickstyle/simple1#2" qsCatId="simple" csTypeId="urn:microsoft.com/office/officeart/2005/8/colors/colorful3#2" csCatId="colorful" phldr="1"/>
      <dgm:spPr/>
    </dgm:pt>
    <dgm:pt modelId="{AF839ABB-1208-4216-98F2-5AC541E18669}">
      <dgm:prSet phldrT="[文本]"/>
      <dgm:spPr/>
      <dgm:t>
        <a:bodyPr/>
        <a:lstStyle/>
        <a:p>
          <a:r>
            <a:rPr lang="zh-CN" altLang="en-US" dirty="0"/>
            <a:t>作业</a:t>
          </a:r>
        </a:p>
      </dgm:t>
    </dgm:pt>
    <dgm:pt modelId="{709BF715-D87D-4897-AEA8-480263AACC1E}" type="parTrans" cxnId="{10E711C5-73C2-4695-8988-656D6DB90D45}">
      <dgm:prSet/>
      <dgm:spPr/>
      <dgm:t>
        <a:bodyPr/>
        <a:lstStyle/>
        <a:p>
          <a:endParaRPr lang="zh-CN" altLang="en-US"/>
        </a:p>
      </dgm:t>
    </dgm:pt>
    <dgm:pt modelId="{F8087431-5C56-40AE-9FE2-83B4C616A9F9}" type="sibTrans" cxnId="{10E711C5-73C2-4695-8988-656D6DB90D45}">
      <dgm:prSet/>
      <dgm:spPr/>
      <dgm:t>
        <a:bodyPr/>
        <a:lstStyle/>
        <a:p>
          <a:endParaRPr lang="zh-CN" altLang="en-US"/>
        </a:p>
      </dgm:t>
    </dgm:pt>
    <dgm:pt modelId="{299E8448-E592-481D-8AD2-0448F10A9D07}">
      <dgm:prSet phldrT="[文本]"/>
      <dgm:spPr/>
      <dgm:t>
        <a:bodyPr/>
        <a:lstStyle/>
        <a:p>
          <a:r>
            <a:rPr lang="zh-CN" altLang="en-US" dirty="0"/>
            <a:t>考试</a:t>
          </a:r>
        </a:p>
      </dgm:t>
    </dgm:pt>
    <dgm:pt modelId="{E48ED859-9820-4AA0-8829-6B375F6AC678}" type="parTrans" cxnId="{770CB23B-70C8-4049-BCA5-B6D61B6A0FE2}">
      <dgm:prSet/>
      <dgm:spPr/>
      <dgm:t>
        <a:bodyPr/>
        <a:lstStyle/>
        <a:p>
          <a:endParaRPr lang="zh-CN" altLang="en-US"/>
        </a:p>
      </dgm:t>
    </dgm:pt>
    <dgm:pt modelId="{1CD77264-9D09-407B-BC1A-AF7C4622400E}" type="sibTrans" cxnId="{770CB23B-70C8-4049-BCA5-B6D61B6A0FE2}">
      <dgm:prSet/>
      <dgm:spPr/>
      <dgm:t>
        <a:bodyPr/>
        <a:lstStyle/>
        <a:p>
          <a:endParaRPr lang="zh-CN" altLang="en-US"/>
        </a:p>
      </dgm:t>
    </dgm:pt>
    <dgm:pt modelId="{2C287D16-12B8-46A7-B100-6A617A0CF720}">
      <dgm:prSet phldrT="[文本]"/>
      <dgm:spPr/>
      <dgm:t>
        <a:bodyPr/>
        <a:lstStyle/>
        <a:p>
          <a:r>
            <a:rPr lang="zh-CN" altLang="en-US" dirty="0"/>
            <a:t>督学</a:t>
          </a:r>
        </a:p>
      </dgm:t>
    </dgm:pt>
    <dgm:pt modelId="{CCFD93C4-FEFB-429B-8CDF-345124A7EDE0}" type="parTrans" cxnId="{0BAFF889-1E24-4863-A5BB-5A70A05E6D29}">
      <dgm:prSet/>
      <dgm:spPr/>
      <dgm:t>
        <a:bodyPr/>
        <a:lstStyle/>
        <a:p>
          <a:endParaRPr lang="zh-CN" altLang="en-US"/>
        </a:p>
      </dgm:t>
    </dgm:pt>
    <dgm:pt modelId="{F677178E-EDAD-4ECA-83FD-0DA1C7B7CBFD}" type="sibTrans" cxnId="{0BAFF889-1E24-4863-A5BB-5A70A05E6D29}">
      <dgm:prSet/>
      <dgm:spPr/>
      <dgm:t>
        <a:bodyPr/>
        <a:lstStyle/>
        <a:p>
          <a:endParaRPr lang="zh-CN" altLang="en-US"/>
        </a:p>
      </dgm:t>
    </dgm:pt>
    <dgm:pt modelId="{3CDCDD5E-5E51-4067-902B-16ED0EA3C1A3}">
      <dgm:prSet phldrT="[文本]"/>
      <dgm:spPr/>
      <dgm:t>
        <a:bodyPr/>
        <a:lstStyle/>
        <a:p>
          <a:r>
            <a:rPr lang="zh-CN" altLang="en-US" dirty="0"/>
            <a:t>讨论</a:t>
          </a:r>
        </a:p>
      </dgm:t>
    </dgm:pt>
    <dgm:pt modelId="{7AAF109E-09D2-4278-AFCE-04DA22090547}" type="parTrans" cxnId="{53922162-5C9A-4167-9D26-F1B53B968B94}">
      <dgm:prSet/>
      <dgm:spPr/>
      <dgm:t>
        <a:bodyPr/>
        <a:lstStyle/>
        <a:p>
          <a:endParaRPr lang="zh-CN" altLang="en-US"/>
        </a:p>
      </dgm:t>
    </dgm:pt>
    <dgm:pt modelId="{B864741D-E9D8-4306-986C-BE7D0D1E8969}" type="sibTrans" cxnId="{53922162-5C9A-4167-9D26-F1B53B968B94}">
      <dgm:prSet/>
      <dgm:spPr/>
      <dgm:t>
        <a:bodyPr/>
        <a:lstStyle/>
        <a:p>
          <a:endParaRPr lang="zh-CN" altLang="en-US"/>
        </a:p>
      </dgm:t>
    </dgm:pt>
    <dgm:pt modelId="{39FD4D5A-190B-4760-98B2-3C5957C3F4A7}" type="pres">
      <dgm:prSet presAssocID="{216914BE-FCCA-4387-BF9E-4E3C629E2791}" presName="Name0" presStyleCnt="0">
        <dgm:presLayoutVars>
          <dgm:dir/>
          <dgm:resizeHandles val="exact"/>
        </dgm:presLayoutVars>
      </dgm:prSet>
      <dgm:spPr/>
    </dgm:pt>
    <dgm:pt modelId="{9435EE8E-6555-48FD-BC4C-80DD80932258}" type="pres">
      <dgm:prSet presAssocID="{AF839ABB-1208-4216-98F2-5AC541E18669}" presName="node" presStyleLbl="node1" presStyleIdx="0" presStyleCnt="4">
        <dgm:presLayoutVars>
          <dgm:bulletEnabled val="1"/>
        </dgm:presLayoutVars>
      </dgm:prSet>
      <dgm:spPr/>
    </dgm:pt>
    <dgm:pt modelId="{3BC260C9-AE40-4845-A44D-FC66045A40C2}" type="pres">
      <dgm:prSet presAssocID="{F8087431-5C56-40AE-9FE2-83B4C616A9F9}" presName="sibTrans" presStyleLbl="sibTrans2D1" presStyleIdx="0" presStyleCnt="3"/>
      <dgm:spPr/>
    </dgm:pt>
    <dgm:pt modelId="{B173BD8C-4F37-4E86-94CA-FE0D13D6A821}" type="pres">
      <dgm:prSet presAssocID="{F8087431-5C56-40AE-9FE2-83B4C616A9F9}" presName="connectorText" presStyleLbl="sibTrans2D1" presStyleIdx="0" presStyleCnt="3"/>
      <dgm:spPr/>
    </dgm:pt>
    <dgm:pt modelId="{967E7D34-DBFD-4C20-9C71-9A1F43DAD4DC}" type="pres">
      <dgm:prSet presAssocID="{299E8448-E592-481D-8AD2-0448F10A9D07}" presName="node" presStyleLbl="node1" presStyleIdx="1" presStyleCnt="4">
        <dgm:presLayoutVars>
          <dgm:bulletEnabled val="1"/>
        </dgm:presLayoutVars>
      </dgm:prSet>
      <dgm:spPr/>
    </dgm:pt>
    <dgm:pt modelId="{7444A6E8-6D27-46DB-8B3F-5FF99AE4CA70}" type="pres">
      <dgm:prSet presAssocID="{1CD77264-9D09-407B-BC1A-AF7C4622400E}" presName="sibTrans" presStyleLbl="sibTrans2D1" presStyleIdx="1" presStyleCnt="3"/>
      <dgm:spPr/>
    </dgm:pt>
    <dgm:pt modelId="{916C783A-4DA4-4250-B3BD-E460A69FA39D}" type="pres">
      <dgm:prSet presAssocID="{1CD77264-9D09-407B-BC1A-AF7C4622400E}" presName="connectorText" presStyleLbl="sibTrans2D1" presStyleIdx="1" presStyleCnt="3"/>
      <dgm:spPr/>
    </dgm:pt>
    <dgm:pt modelId="{32E356CA-7FB9-4AC5-8F88-2D138A34D05E}" type="pres">
      <dgm:prSet presAssocID="{2C287D16-12B8-46A7-B100-6A617A0CF720}" presName="node" presStyleLbl="node1" presStyleIdx="2" presStyleCnt="4">
        <dgm:presLayoutVars>
          <dgm:bulletEnabled val="1"/>
        </dgm:presLayoutVars>
      </dgm:prSet>
      <dgm:spPr/>
    </dgm:pt>
    <dgm:pt modelId="{E41F2871-C123-4B3A-94BE-09842FD2C188}" type="pres">
      <dgm:prSet presAssocID="{F677178E-EDAD-4ECA-83FD-0DA1C7B7CBFD}" presName="sibTrans" presStyleLbl="sibTrans2D1" presStyleIdx="2" presStyleCnt="3"/>
      <dgm:spPr/>
    </dgm:pt>
    <dgm:pt modelId="{E6BAB1AE-B3A7-4A1B-B7AB-438AFF1FE16F}" type="pres">
      <dgm:prSet presAssocID="{F677178E-EDAD-4ECA-83FD-0DA1C7B7CBFD}" presName="connectorText" presStyleLbl="sibTrans2D1" presStyleIdx="2" presStyleCnt="3"/>
      <dgm:spPr/>
    </dgm:pt>
    <dgm:pt modelId="{FFEDCE61-E35C-4ED4-B574-99C0D83D93F4}" type="pres">
      <dgm:prSet presAssocID="{3CDCDD5E-5E51-4067-902B-16ED0EA3C1A3}" presName="node" presStyleLbl="node1" presStyleIdx="3" presStyleCnt="4">
        <dgm:presLayoutVars>
          <dgm:bulletEnabled val="1"/>
        </dgm:presLayoutVars>
      </dgm:prSet>
      <dgm:spPr/>
    </dgm:pt>
  </dgm:ptLst>
  <dgm:cxnLst>
    <dgm:cxn modelId="{63DC571D-979C-4E8C-B7CA-AD5652BA489C}" type="presOf" srcId="{F677178E-EDAD-4ECA-83FD-0DA1C7B7CBFD}" destId="{E41F2871-C123-4B3A-94BE-09842FD2C188}" srcOrd="0" destOrd="0" presId="urn:microsoft.com/office/officeart/2005/8/layout/process1"/>
    <dgm:cxn modelId="{CE933D29-04D7-4750-AF08-8FA3CC5BDB1A}" type="presOf" srcId="{1CD77264-9D09-407B-BC1A-AF7C4622400E}" destId="{7444A6E8-6D27-46DB-8B3F-5FF99AE4CA70}" srcOrd="0" destOrd="0" presId="urn:microsoft.com/office/officeart/2005/8/layout/process1"/>
    <dgm:cxn modelId="{770CB23B-70C8-4049-BCA5-B6D61B6A0FE2}" srcId="{216914BE-FCCA-4387-BF9E-4E3C629E2791}" destId="{299E8448-E592-481D-8AD2-0448F10A9D07}" srcOrd="1" destOrd="0" parTransId="{E48ED859-9820-4AA0-8829-6B375F6AC678}" sibTransId="{1CD77264-9D09-407B-BC1A-AF7C4622400E}"/>
    <dgm:cxn modelId="{B687683D-6F35-4508-89E7-0E027B2C6F20}" type="presOf" srcId="{1CD77264-9D09-407B-BC1A-AF7C4622400E}" destId="{916C783A-4DA4-4250-B3BD-E460A69FA39D}" srcOrd="1" destOrd="0" presId="urn:microsoft.com/office/officeart/2005/8/layout/process1"/>
    <dgm:cxn modelId="{D0775041-2867-4D75-AEBF-058A497BA4B0}" type="presOf" srcId="{3CDCDD5E-5E51-4067-902B-16ED0EA3C1A3}" destId="{FFEDCE61-E35C-4ED4-B574-99C0D83D93F4}" srcOrd="0" destOrd="0" presId="urn:microsoft.com/office/officeart/2005/8/layout/process1"/>
    <dgm:cxn modelId="{53922162-5C9A-4167-9D26-F1B53B968B94}" srcId="{216914BE-FCCA-4387-BF9E-4E3C629E2791}" destId="{3CDCDD5E-5E51-4067-902B-16ED0EA3C1A3}" srcOrd="3" destOrd="0" parTransId="{7AAF109E-09D2-4278-AFCE-04DA22090547}" sibTransId="{B864741D-E9D8-4306-986C-BE7D0D1E8969}"/>
    <dgm:cxn modelId="{B033E046-DCB8-48D5-AF3E-57AF772CA7AB}" type="presOf" srcId="{216914BE-FCCA-4387-BF9E-4E3C629E2791}" destId="{39FD4D5A-190B-4760-98B2-3C5957C3F4A7}" srcOrd="0" destOrd="0" presId="urn:microsoft.com/office/officeart/2005/8/layout/process1"/>
    <dgm:cxn modelId="{42802587-3652-4C3A-84BE-E70F031A2C48}" type="presOf" srcId="{2C287D16-12B8-46A7-B100-6A617A0CF720}" destId="{32E356CA-7FB9-4AC5-8F88-2D138A34D05E}" srcOrd="0" destOrd="0" presId="urn:microsoft.com/office/officeart/2005/8/layout/process1"/>
    <dgm:cxn modelId="{0BAFF889-1E24-4863-A5BB-5A70A05E6D29}" srcId="{216914BE-FCCA-4387-BF9E-4E3C629E2791}" destId="{2C287D16-12B8-46A7-B100-6A617A0CF720}" srcOrd="2" destOrd="0" parTransId="{CCFD93C4-FEFB-429B-8CDF-345124A7EDE0}" sibTransId="{F677178E-EDAD-4ECA-83FD-0DA1C7B7CBFD}"/>
    <dgm:cxn modelId="{2CEFF394-9EC9-4979-8C90-428EF8AE277B}" type="presOf" srcId="{299E8448-E592-481D-8AD2-0448F10A9D07}" destId="{967E7D34-DBFD-4C20-9C71-9A1F43DAD4DC}" srcOrd="0" destOrd="0" presId="urn:microsoft.com/office/officeart/2005/8/layout/process1"/>
    <dgm:cxn modelId="{4262BC95-71F5-434E-804F-BACD53B56F41}" type="presOf" srcId="{F8087431-5C56-40AE-9FE2-83B4C616A9F9}" destId="{3BC260C9-AE40-4845-A44D-FC66045A40C2}" srcOrd="0" destOrd="0" presId="urn:microsoft.com/office/officeart/2005/8/layout/process1"/>
    <dgm:cxn modelId="{684B5C98-1FE2-4914-A6FB-C47A340949B2}" type="presOf" srcId="{F677178E-EDAD-4ECA-83FD-0DA1C7B7CBFD}" destId="{E6BAB1AE-B3A7-4A1B-B7AB-438AFF1FE16F}" srcOrd="1" destOrd="0" presId="urn:microsoft.com/office/officeart/2005/8/layout/process1"/>
    <dgm:cxn modelId="{10E711C5-73C2-4695-8988-656D6DB90D45}" srcId="{216914BE-FCCA-4387-BF9E-4E3C629E2791}" destId="{AF839ABB-1208-4216-98F2-5AC541E18669}" srcOrd="0" destOrd="0" parTransId="{709BF715-D87D-4897-AEA8-480263AACC1E}" sibTransId="{F8087431-5C56-40AE-9FE2-83B4C616A9F9}"/>
    <dgm:cxn modelId="{806341C5-C827-4D0B-8E39-612418D67FB3}" type="presOf" srcId="{AF839ABB-1208-4216-98F2-5AC541E18669}" destId="{9435EE8E-6555-48FD-BC4C-80DD80932258}" srcOrd="0" destOrd="0" presId="urn:microsoft.com/office/officeart/2005/8/layout/process1"/>
    <dgm:cxn modelId="{94A636C6-2152-4B86-B887-D5363B0A2F16}" type="presOf" srcId="{F8087431-5C56-40AE-9FE2-83B4C616A9F9}" destId="{B173BD8C-4F37-4E86-94CA-FE0D13D6A821}" srcOrd="1" destOrd="0" presId="urn:microsoft.com/office/officeart/2005/8/layout/process1"/>
    <dgm:cxn modelId="{C0C6764C-9A5E-47BA-896F-820E98985522}" type="presParOf" srcId="{39FD4D5A-190B-4760-98B2-3C5957C3F4A7}" destId="{9435EE8E-6555-48FD-BC4C-80DD80932258}" srcOrd="0" destOrd="0" presId="urn:microsoft.com/office/officeart/2005/8/layout/process1"/>
    <dgm:cxn modelId="{AFF3BBC6-1BC4-413A-86D2-62911AB10423}" type="presParOf" srcId="{39FD4D5A-190B-4760-98B2-3C5957C3F4A7}" destId="{3BC260C9-AE40-4845-A44D-FC66045A40C2}" srcOrd="1" destOrd="0" presId="urn:microsoft.com/office/officeart/2005/8/layout/process1"/>
    <dgm:cxn modelId="{8FA39938-8C5A-4052-AD08-9D55FDEC01CC}" type="presParOf" srcId="{3BC260C9-AE40-4845-A44D-FC66045A40C2}" destId="{B173BD8C-4F37-4E86-94CA-FE0D13D6A821}" srcOrd="0" destOrd="0" presId="urn:microsoft.com/office/officeart/2005/8/layout/process1"/>
    <dgm:cxn modelId="{6F09FA98-4804-4AB8-A130-9DCD9679C820}" type="presParOf" srcId="{39FD4D5A-190B-4760-98B2-3C5957C3F4A7}" destId="{967E7D34-DBFD-4C20-9C71-9A1F43DAD4DC}" srcOrd="2" destOrd="0" presId="urn:microsoft.com/office/officeart/2005/8/layout/process1"/>
    <dgm:cxn modelId="{FDD544CE-49AB-4D4D-B073-3C9036DE6FF9}" type="presParOf" srcId="{39FD4D5A-190B-4760-98B2-3C5957C3F4A7}" destId="{7444A6E8-6D27-46DB-8B3F-5FF99AE4CA70}" srcOrd="3" destOrd="0" presId="urn:microsoft.com/office/officeart/2005/8/layout/process1"/>
    <dgm:cxn modelId="{4F807F6B-476B-406A-8D0D-F4425BA84678}" type="presParOf" srcId="{7444A6E8-6D27-46DB-8B3F-5FF99AE4CA70}" destId="{916C783A-4DA4-4250-B3BD-E460A69FA39D}" srcOrd="0" destOrd="0" presId="urn:microsoft.com/office/officeart/2005/8/layout/process1"/>
    <dgm:cxn modelId="{7202B491-5D89-460B-980F-59EE2F2E8D41}" type="presParOf" srcId="{39FD4D5A-190B-4760-98B2-3C5957C3F4A7}" destId="{32E356CA-7FB9-4AC5-8F88-2D138A34D05E}" srcOrd="4" destOrd="0" presId="urn:microsoft.com/office/officeart/2005/8/layout/process1"/>
    <dgm:cxn modelId="{7025850F-1169-42FD-9165-048E559C501F}" type="presParOf" srcId="{39FD4D5A-190B-4760-98B2-3C5957C3F4A7}" destId="{E41F2871-C123-4B3A-94BE-09842FD2C188}" srcOrd="5" destOrd="0" presId="urn:microsoft.com/office/officeart/2005/8/layout/process1"/>
    <dgm:cxn modelId="{470ED765-C37E-4152-8832-4C665FD53A2C}" type="presParOf" srcId="{E41F2871-C123-4B3A-94BE-09842FD2C188}" destId="{E6BAB1AE-B3A7-4A1B-B7AB-438AFF1FE16F}" srcOrd="0" destOrd="0" presId="urn:microsoft.com/office/officeart/2005/8/layout/process1"/>
    <dgm:cxn modelId="{DAA5F9BB-7B11-443C-AC30-4B804728F16F}" type="presParOf" srcId="{39FD4D5A-190B-4760-98B2-3C5957C3F4A7}" destId="{FFEDCE61-E35C-4ED4-B574-99C0D83D93F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6914BE-FCCA-4387-BF9E-4E3C629E2791}" type="doc">
      <dgm:prSet loTypeId="urn:microsoft.com/office/officeart/2005/8/layout/process1" loCatId="process" qsTypeId="urn:microsoft.com/office/officeart/2005/8/quickstyle/simple1#3" qsCatId="simple" csTypeId="urn:microsoft.com/office/officeart/2005/8/colors/colorful3#3" csCatId="colorful" phldr="1"/>
      <dgm:spPr/>
    </dgm:pt>
    <dgm:pt modelId="{AF839ABB-1208-4216-98F2-5AC541E18669}">
      <dgm:prSet phldrT="[文本]"/>
      <dgm:spPr/>
      <dgm:t>
        <a:bodyPr/>
        <a:lstStyle/>
        <a:p>
          <a:r>
            <a:rPr lang="zh-CN" altLang="en-US" dirty="0"/>
            <a:t>任务点完成率</a:t>
          </a:r>
          <a:endParaRPr lang="en-US" altLang="zh-CN" dirty="0"/>
        </a:p>
        <a:p>
          <a:r>
            <a:rPr lang="zh-CN" altLang="en-US" dirty="0"/>
            <a:t>正确率统计</a:t>
          </a:r>
        </a:p>
      </dgm:t>
    </dgm:pt>
    <dgm:pt modelId="{709BF715-D87D-4897-AEA8-480263AACC1E}" type="parTrans" cxnId="{10E711C5-73C2-4695-8988-656D6DB90D45}">
      <dgm:prSet/>
      <dgm:spPr/>
      <dgm:t>
        <a:bodyPr/>
        <a:lstStyle/>
        <a:p>
          <a:endParaRPr lang="zh-CN" altLang="en-US"/>
        </a:p>
      </dgm:t>
    </dgm:pt>
    <dgm:pt modelId="{F8087431-5C56-40AE-9FE2-83B4C616A9F9}" type="sibTrans" cxnId="{10E711C5-73C2-4695-8988-656D6DB90D45}">
      <dgm:prSet/>
      <dgm:spPr/>
      <dgm:t>
        <a:bodyPr/>
        <a:lstStyle/>
        <a:p>
          <a:endParaRPr lang="zh-CN" altLang="en-US"/>
        </a:p>
      </dgm:t>
    </dgm:pt>
    <dgm:pt modelId="{299E8448-E592-481D-8AD2-0448F10A9D07}">
      <dgm:prSet phldrT="[文本]"/>
      <dgm:spPr/>
      <dgm:t>
        <a:bodyPr/>
        <a:lstStyle/>
        <a:p>
          <a:r>
            <a:rPr lang="zh-CN" altLang="en-US" dirty="0"/>
            <a:t>互动数据统计</a:t>
          </a:r>
        </a:p>
      </dgm:t>
    </dgm:pt>
    <dgm:pt modelId="{E48ED859-9820-4AA0-8829-6B375F6AC678}" type="parTrans" cxnId="{770CB23B-70C8-4049-BCA5-B6D61B6A0FE2}">
      <dgm:prSet/>
      <dgm:spPr/>
      <dgm:t>
        <a:bodyPr/>
        <a:lstStyle/>
        <a:p>
          <a:endParaRPr lang="zh-CN" altLang="en-US"/>
        </a:p>
      </dgm:t>
    </dgm:pt>
    <dgm:pt modelId="{1CD77264-9D09-407B-BC1A-AF7C4622400E}" type="sibTrans" cxnId="{770CB23B-70C8-4049-BCA5-B6D61B6A0FE2}">
      <dgm:prSet/>
      <dgm:spPr/>
      <dgm:t>
        <a:bodyPr/>
        <a:lstStyle/>
        <a:p>
          <a:endParaRPr lang="zh-CN" altLang="en-US"/>
        </a:p>
      </dgm:t>
    </dgm:pt>
    <dgm:pt modelId="{2C287D16-12B8-46A7-B100-6A617A0CF720}">
      <dgm:prSet phldrT="[文本]"/>
      <dgm:spPr/>
      <dgm:t>
        <a:bodyPr/>
        <a:lstStyle/>
        <a:p>
          <a:endParaRPr lang="en-US" altLang="zh-CN" dirty="0"/>
        </a:p>
        <a:p>
          <a:r>
            <a:rPr lang="zh-CN" altLang="en-US" dirty="0"/>
            <a:t>学习报告统计</a:t>
          </a:r>
          <a:endParaRPr lang="en-US" altLang="zh-CN" dirty="0"/>
        </a:p>
        <a:p>
          <a:endParaRPr lang="zh-CN" altLang="en-US" dirty="0"/>
        </a:p>
      </dgm:t>
    </dgm:pt>
    <dgm:pt modelId="{CCFD93C4-FEFB-429B-8CDF-345124A7EDE0}" type="parTrans" cxnId="{0BAFF889-1E24-4863-A5BB-5A70A05E6D29}">
      <dgm:prSet/>
      <dgm:spPr/>
      <dgm:t>
        <a:bodyPr/>
        <a:lstStyle/>
        <a:p>
          <a:endParaRPr lang="zh-CN" altLang="en-US"/>
        </a:p>
      </dgm:t>
    </dgm:pt>
    <dgm:pt modelId="{F677178E-EDAD-4ECA-83FD-0DA1C7B7CBFD}" type="sibTrans" cxnId="{0BAFF889-1E24-4863-A5BB-5A70A05E6D29}">
      <dgm:prSet/>
      <dgm:spPr/>
      <dgm:t>
        <a:bodyPr/>
        <a:lstStyle/>
        <a:p>
          <a:endParaRPr lang="zh-CN" altLang="en-US"/>
        </a:p>
      </dgm:t>
    </dgm:pt>
    <dgm:pt modelId="{39FD4D5A-190B-4760-98B2-3C5957C3F4A7}" type="pres">
      <dgm:prSet presAssocID="{216914BE-FCCA-4387-BF9E-4E3C629E2791}" presName="Name0" presStyleCnt="0">
        <dgm:presLayoutVars>
          <dgm:dir/>
          <dgm:resizeHandles val="exact"/>
        </dgm:presLayoutVars>
      </dgm:prSet>
      <dgm:spPr/>
    </dgm:pt>
    <dgm:pt modelId="{9435EE8E-6555-48FD-BC4C-80DD80932258}" type="pres">
      <dgm:prSet presAssocID="{AF839ABB-1208-4216-98F2-5AC541E18669}" presName="node" presStyleLbl="node1" presStyleIdx="0" presStyleCnt="3">
        <dgm:presLayoutVars>
          <dgm:bulletEnabled val="1"/>
        </dgm:presLayoutVars>
      </dgm:prSet>
      <dgm:spPr/>
    </dgm:pt>
    <dgm:pt modelId="{3BC260C9-AE40-4845-A44D-FC66045A40C2}" type="pres">
      <dgm:prSet presAssocID="{F8087431-5C56-40AE-9FE2-83B4C616A9F9}" presName="sibTrans" presStyleLbl="sibTrans2D1" presStyleIdx="0" presStyleCnt="2"/>
      <dgm:spPr/>
    </dgm:pt>
    <dgm:pt modelId="{B173BD8C-4F37-4E86-94CA-FE0D13D6A821}" type="pres">
      <dgm:prSet presAssocID="{F8087431-5C56-40AE-9FE2-83B4C616A9F9}" presName="connectorText" presStyleLbl="sibTrans2D1" presStyleIdx="0" presStyleCnt="2"/>
      <dgm:spPr/>
    </dgm:pt>
    <dgm:pt modelId="{967E7D34-DBFD-4C20-9C71-9A1F43DAD4DC}" type="pres">
      <dgm:prSet presAssocID="{299E8448-E592-481D-8AD2-0448F10A9D07}" presName="node" presStyleLbl="node1" presStyleIdx="1" presStyleCnt="3">
        <dgm:presLayoutVars>
          <dgm:bulletEnabled val="1"/>
        </dgm:presLayoutVars>
      </dgm:prSet>
      <dgm:spPr/>
    </dgm:pt>
    <dgm:pt modelId="{7444A6E8-6D27-46DB-8B3F-5FF99AE4CA70}" type="pres">
      <dgm:prSet presAssocID="{1CD77264-9D09-407B-BC1A-AF7C4622400E}" presName="sibTrans" presStyleLbl="sibTrans2D1" presStyleIdx="1" presStyleCnt="2"/>
      <dgm:spPr/>
    </dgm:pt>
    <dgm:pt modelId="{916C783A-4DA4-4250-B3BD-E460A69FA39D}" type="pres">
      <dgm:prSet presAssocID="{1CD77264-9D09-407B-BC1A-AF7C4622400E}" presName="connectorText" presStyleLbl="sibTrans2D1" presStyleIdx="1" presStyleCnt="2"/>
      <dgm:spPr/>
    </dgm:pt>
    <dgm:pt modelId="{32E356CA-7FB9-4AC5-8F88-2D138A34D05E}" type="pres">
      <dgm:prSet presAssocID="{2C287D16-12B8-46A7-B100-6A617A0CF720}" presName="node" presStyleLbl="node1" presStyleIdx="2" presStyleCnt="3">
        <dgm:presLayoutVars>
          <dgm:bulletEnabled val="1"/>
        </dgm:presLayoutVars>
      </dgm:prSet>
      <dgm:spPr/>
    </dgm:pt>
  </dgm:ptLst>
  <dgm:cxnLst>
    <dgm:cxn modelId="{CE933D29-04D7-4750-AF08-8FA3CC5BDB1A}" type="presOf" srcId="{1CD77264-9D09-407B-BC1A-AF7C4622400E}" destId="{7444A6E8-6D27-46DB-8B3F-5FF99AE4CA70}" srcOrd="0" destOrd="0" presId="urn:microsoft.com/office/officeart/2005/8/layout/process1"/>
    <dgm:cxn modelId="{770CB23B-70C8-4049-BCA5-B6D61B6A0FE2}" srcId="{216914BE-FCCA-4387-BF9E-4E3C629E2791}" destId="{299E8448-E592-481D-8AD2-0448F10A9D07}" srcOrd="1" destOrd="0" parTransId="{E48ED859-9820-4AA0-8829-6B375F6AC678}" sibTransId="{1CD77264-9D09-407B-BC1A-AF7C4622400E}"/>
    <dgm:cxn modelId="{B687683D-6F35-4508-89E7-0E027B2C6F20}" type="presOf" srcId="{1CD77264-9D09-407B-BC1A-AF7C4622400E}" destId="{916C783A-4DA4-4250-B3BD-E460A69FA39D}" srcOrd="1" destOrd="0" presId="urn:microsoft.com/office/officeart/2005/8/layout/process1"/>
    <dgm:cxn modelId="{B033E046-DCB8-48D5-AF3E-57AF772CA7AB}" type="presOf" srcId="{216914BE-FCCA-4387-BF9E-4E3C629E2791}" destId="{39FD4D5A-190B-4760-98B2-3C5957C3F4A7}" srcOrd="0" destOrd="0" presId="urn:microsoft.com/office/officeart/2005/8/layout/process1"/>
    <dgm:cxn modelId="{42802587-3652-4C3A-84BE-E70F031A2C48}" type="presOf" srcId="{2C287D16-12B8-46A7-B100-6A617A0CF720}" destId="{32E356CA-7FB9-4AC5-8F88-2D138A34D05E}" srcOrd="0" destOrd="0" presId="urn:microsoft.com/office/officeart/2005/8/layout/process1"/>
    <dgm:cxn modelId="{0BAFF889-1E24-4863-A5BB-5A70A05E6D29}" srcId="{216914BE-FCCA-4387-BF9E-4E3C629E2791}" destId="{2C287D16-12B8-46A7-B100-6A617A0CF720}" srcOrd="2" destOrd="0" parTransId="{CCFD93C4-FEFB-429B-8CDF-345124A7EDE0}" sibTransId="{F677178E-EDAD-4ECA-83FD-0DA1C7B7CBFD}"/>
    <dgm:cxn modelId="{2CEFF394-9EC9-4979-8C90-428EF8AE277B}" type="presOf" srcId="{299E8448-E592-481D-8AD2-0448F10A9D07}" destId="{967E7D34-DBFD-4C20-9C71-9A1F43DAD4DC}" srcOrd="0" destOrd="0" presId="urn:microsoft.com/office/officeart/2005/8/layout/process1"/>
    <dgm:cxn modelId="{4262BC95-71F5-434E-804F-BACD53B56F41}" type="presOf" srcId="{F8087431-5C56-40AE-9FE2-83B4C616A9F9}" destId="{3BC260C9-AE40-4845-A44D-FC66045A40C2}" srcOrd="0" destOrd="0" presId="urn:microsoft.com/office/officeart/2005/8/layout/process1"/>
    <dgm:cxn modelId="{10E711C5-73C2-4695-8988-656D6DB90D45}" srcId="{216914BE-FCCA-4387-BF9E-4E3C629E2791}" destId="{AF839ABB-1208-4216-98F2-5AC541E18669}" srcOrd="0" destOrd="0" parTransId="{709BF715-D87D-4897-AEA8-480263AACC1E}" sibTransId="{F8087431-5C56-40AE-9FE2-83B4C616A9F9}"/>
    <dgm:cxn modelId="{806341C5-C827-4D0B-8E39-612418D67FB3}" type="presOf" srcId="{AF839ABB-1208-4216-98F2-5AC541E18669}" destId="{9435EE8E-6555-48FD-BC4C-80DD80932258}" srcOrd="0" destOrd="0" presId="urn:microsoft.com/office/officeart/2005/8/layout/process1"/>
    <dgm:cxn modelId="{94A636C6-2152-4B86-B887-D5363B0A2F16}" type="presOf" srcId="{F8087431-5C56-40AE-9FE2-83B4C616A9F9}" destId="{B173BD8C-4F37-4E86-94CA-FE0D13D6A821}" srcOrd="1" destOrd="0" presId="urn:microsoft.com/office/officeart/2005/8/layout/process1"/>
    <dgm:cxn modelId="{C0C6764C-9A5E-47BA-896F-820E98985522}" type="presParOf" srcId="{39FD4D5A-190B-4760-98B2-3C5957C3F4A7}" destId="{9435EE8E-6555-48FD-BC4C-80DD80932258}" srcOrd="0" destOrd="0" presId="urn:microsoft.com/office/officeart/2005/8/layout/process1"/>
    <dgm:cxn modelId="{AFF3BBC6-1BC4-413A-86D2-62911AB10423}" type="presParOf" srcId="{39FD4D5A-190B-4760-98B2-3C5957C3F4A7}" destId="{3BC260C9-AE40-4845-A44D-FC66045A40C2}" srcOrd="1" destOrd="0" presId="urn:microsoft.com/office/officeart/2005/8/layout/process1"/>
    <dgm:cxn modelId="{8FA39938-8C5A-4052-AD08-9D55FDEC01CC}" type="presParOf" srcId="{3BC260C9-AE40-4845-A44D-FC66045A40C2}" destId="{B173BD8C-4F37-4E86-94CA-FE0D13D6A821}" srcOrd="0" destOrd="0" presId="urn:microsoft.com/office/officeart/2005/8/layout/process1"/>
    <dgm:cxn modelId="{6F09FA98-4804-4AB8-A130-9DCD9679C820}" type="presParOf" srcId="{39FD4D5A-190B-4760-98B2-3C5957C3F4A7}" destId="{967E7D34-DBFD-4C20-9C71-9A1F43DAD4DC}" srcOrd="2" destOrd="0" presId="urn:microsoft.com/office/officeart/2005/8/layout/process1"/>
    <dgm:cxn modelId="{FDD544CE-49AB-4D4D-B073-3C9036DE6FF9}" type="presParOf" srcId="{39FD4D5A-190B-4760-98B2-3C5957C3F4A7}" destId="{7444A6E8-6D27-46DB-8B3F-5FF99AE4CA70}" srcOrd="3" destOrd="0" presId="urn:microsoft.com/office/officeart/2005/8/layout/process1"/>
    <dgm:cxn modelId="{4F807F6B-476B-406A-8D0D-F4425BA84678}" type="presParOf" srcId="{7444A6E8-6D27-46DB-8B3F-5FF99AE4CA70}" destId="{916C783A-4DA4-4250-B3BD-E460A69FA39D}" srcOrd="0" destOrd="0" presId="urn:microsoft.com/office/officeart/2005/8/layout/process1"/>
    <dgm:cxn modelId="{7202B491-5D89-460B-980F-59EE2F2E8D41}" type="presParOf" srcId="{39FD4D5A-190B-4760-98B2-3C5957C3F4A7}" destId="{32E356CA-7FB9-4AC5-8F88-2D138A34D05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5EE8E-6555-48FD-BC4C-80DD80932258}">
      <dsp:nvSpPr>
        <dsp:cNvPr id="0" name=""/>
        <dsp:cNvSpPr/>
      </dsp:nvSpPr>
      <dsp:spPr>
        <a:xfrm>
          <a:off x="7974" y="1972513"/>
          <a:ext cx="2383436" cy="14300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100" kern="1200" dirty="0"/>
            <a:t>导入</a:t>
          </a:r>
          <a:endParaRPr lang="en-US" altLang="zh-CN" sz="3100" kern="1200" dirty="0"/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100" kern="1200" dirty="0"/>
            <a:t>学生名单</a:t>
          </a:r>
        </a:p>
      </dsp:txBody>
      <dsp:txXfrm>
        <a:off x="49859" y="2014398"/>
        <a:ext cx="2299666" cy="1346291"/>
      </dsp:txXfrm>
    </dsp:sp>
    <dsp:sp modelId="{3BC260C9-AE40-4845-A44D-FC66045A40C2}">
      <dsp:nvSpPr>
        <dsp:cNvPr id="0" name=""/>
        <dsp:cNvSpPr/>
      </dsp:nvSpPr>
      <dsp:spPr>
        <a:xfrm>
          <a:off x="2629754" y="2391997"/>
          <a:ext cx="505288" cy="5910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500" kern="1200"/>
        </a:p>
      </dsp:txBody>
      <dsp:txXfrm>
        <a:off x="2629754" y="2510215"/>
        <a:ext cx="353702" cy="354656"/>
      </dsp:txXfrm>
    </dsp:sp>
    <dsp:sp modelId="{967E7D34-DBFD-4C20-9C71-9A1F43DAD4DC}">
      <dsp:nvSpPr>
        <dsp:cNvPr id="0" name=""/>
        <dsp:cNvSpPr/>
      </dsp:nvSpPr>
      <dsp:spPr>
        <a:xfrm>
          <a:off x="3344785" y="1972513"/>
          <a:ext cx="2383436" cy="1430061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100" kern="1200" dirty="0"/>
            <a:t>设置</a:t>
          </a:r>
          <a:endParaRPr lang="en-US" altLang="zh-CN" sz="3100" kern="1200" dirty="0"/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100" kern="1200" dirty="0"/>
            <a:t>课程时间</a:t>
          </a:r>
        </a:p>
      </dsp:txBody>
      <dsp:txXfrm>
        <a:off x="3386670" y="2014398"/>
        <a:ext cx="2299666" cy="1346291"/>
      </dsp:txXfrm>
    </dsp:sp>
    <dsp:sp modelId="{7444A6E8-6D27-46DB-8B3F-5FF99AE4CA70}">
      <dsp:nvSpPr>
        <dsp:cNvPr id="0" name=""/>
        <dsp:cNvSpPr/>
      </dsp:nvSpPr>
      <dsp:spPr>
        <a:xfrm>
          <a:off x="5966565" y="2391997"/>
          <a:ext cx="505288" cy="5910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500" kern="1200"/>
        </a:p>
      </dsp:txBody>
      <dsp:txXfrm>
        <a:off x="5966565" y="2510215"/>
        <a:ext cx="353702" cy="354656"/>
      </dsp:txXfrm>
    </dsp:sp>
    <dsp:sp modelId="{32E356CA-7FB9-4AC5-8F88-2D138A34D05E}">
      <dsp:nvSpPr>
        <dsp:cNvPr id="0" name=""/>
        <dsp:cNvSpPr/>
      </dsp:nvSpPr>
      <dsp:spPr>
        <a:xfrm>
          <a:off x="6681596" y="1972513"/>
          <a:ext cx="2383436" cy="1430061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100" kern="1200" dirty="0"/>
            <a:t>设置</a:t>
          </a:r>
          <a:endParaRPr lang="en-US" altLang="zh-CN" sz="3100" kern="1200" dirty="0"/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100" kern="1200" dirty="0"/>
            <a:t>考核权重</a:t>
          </a:r>
        </a:p>
      </dsp:txBody>
      <dsp:txXfrm>
        <a:off x="6723481" y="2014398"/>
        <a:ext cx="2299666" cy="13462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5EE8E-6555-48FD-BC4C-80DD80932258}">
      <dsp:nvSpPr>
        <dsp:cNvPr id="0" name=""/>
        <dsp:cNvSpPr/>
      </dsp:nvSpPr>
      <dsp:spPr>
        <a:xfrm>
          <a:off x="3987" y="2164561"/>
          <a:ext cx="1743275" cy="10459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300" kern="1200" dirty="0"/>
            <a:t>作业</a:t>
          </a:r>
        </a:p>
      </dsp:txBody>
      <dsp:txXfrm>
        <a:off x="34622" y="2195196"/>
        <a:ext cx="1682005" cy="984695"/>
      </dsp:txXfrm>
    </dsp:sp>
    <dsp:sp modelId="{3BC260C9-AE40-4845-A44D-FC66045A40C2}">
      <dsp:nvSpPr>
        <dsp:cNvPr id="0" name=""/>
        <dsp:cNvSpPr/>
      </dsp:nvSpPr>
      <dsp:spPr>
        <a:xfrm>
          <a:off x="1921590" y="2471377"/>
          <a:ext cx="369574" cy="4323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kern="1200"/>
        </a:p>
      </dsp:txBody>
      <dsp:txXfrm>
        <a:off x="1921590" y="2557843"/>
        <a:ext cx="258702" cy="259400"/>
      </dsp:txXfrm>
    </dsp:sp>
    <dsp:sp modelId="{967E7D34-DBFD-4C20-9C71-9A1F43DAD4DC}">
      <dsp:nvSpPr>
        <dsp:cNvPr id="0" name=""/>
        <dsp:cNvSpPr/>
      </dsp:nvSpPr>
      <dsp:spPr>
        <a:xfrm>
          <a:off x="2444572" y="2164561"/>
          <a:ext cx="1743275" cy="1045965"/>
        </a:xfrm>
        <a:prstGeom prst="roundRect">
          <a:avLst>
            <a:gd name="adj" fmla="val 1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300" kern="1200" dirty="0"/>
            <a:t>考试</a:t>
          </a:r>
        </a:p>
      </dsp:txBody>
      <dsp:txXfrm>
        <a:off x="2475207" y="2195196"/>
        <a:ext cx="1682005" cy="984695"/>
      </dsp:txXfrm>
    </dsp:sp>
    <dsp:sp modelId="{7444A6E8-6D27-46DB-8B3F-5FF99AE4CA70}">
      <dsp:nvSpPr>
        <dsp:cNvPr id="0" name=""/>
        <dsp:cNvSpPr/>
      </dsp:nvSpPr>
      <dsp:spPr>
        <a:xfrm>
          <a:off x="4362175" y="2471377"/>
          <a:ext cx="369574" cy="4323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kern="1200"/>
        </a:p>
      </dsp:txBody>
      <dsp:txXfrm>
        <a:off x="4362175" y="2557843"/>
        <a:ext cx="258702" cy="259400"/>
      </dsp:txXfrm>
    </dsp:sp>
    <dsp:sp modelId="{32E356CA-7FB9-4AC5-8F88-2D138A34D05E}">
      <dsp:nvSpPr>
        <dsp:cNvPr id="0" name=""/>
        <dsp:cNvSpPr/>
      </dsp:nvSpPr>
      <dsp:spPr>
        <a:xfrm>
          <a:off x="4885158" y="2164561"/>
          <a:ext cx="1743275" cy="1045965"/>
        </a:xfrm>
        <a:prstGeom prst="roundRect">
          <a:avLst>
            <a:gd name="adj" fmla="val 1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300" kern="1200" dirty="0"/>
            <a:t>督学</a:t>
          </a:r>
        </a:p>
      </dsp:txBody>
      <dsp:txXfrm>
        <a:off x="4915793" y="2195196"/>
        <a:ext cx="1682005" cy="984695"/>
      </dsp:txXfrm>
    </dsp:sp>
    <dsp:sp modelId="{E41F2871-C123-4B3A-94BE-09842FD2C188}">
      <dsp:nvSpPr>
        <dsp:cNvPr id="0" name=""/>
        <dsp:cNvSpPr/>
      </dsp:nvSpPr>
      <dsp:spPr>
        <a:xfrm>
          <a:off x="6802761" y="2471377"/>
          <a:ext cx="369574" cy="4323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kern="1200"/>
        </a:p>
      </dsp:txBody>
      <dsp:txXfrm>
        <a:off x="6802761" y="2557843"/>
        <a:ext cx="258702" cy="259400"/>
      </dsp:txXfrm>
    </dsp:sp>
    <dsp:sp modelId="{FFEDCE61-E35C-4ED4-B574-99C0D83D93F4}">
      <dsp:nvSpPr>
        <dsp:cNvPr id="0" name=""/>
        <dsp:cNvSpPr/>
      </dsp:nvSpPr>
      <dsp:spPr>
        <a:xfrm>
          <a:off x="7325744" y="2164561"/>
          <a:ext cx="1743275" cy="1045965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300" kern="1200" dirty="0"/>
            <a:t>讨论</a:t>
          </a:r>
        </a:p>
      </dsp:txBody>
      <dsp:txXfrm>
        <a:off x="7356379" y="2195196"/>
        <a:ext cx="1682005" cy="9846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5EE8E-6555-48FD-BC4C-80DD80932258}">
      <dsp:nvSpPr>
        <dsp:cNvPr id="0" name=""/>
        <dsp:cNvSpPr/>
      </dsp:nvSpPr>
      <dsp:spPr>
        <a:xfrm>
          <a:off x="7140" y="2067968"/>
          <a:ext cx="2134353" cy="12806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 dirty="0"/>
            <a:t>任务点完成率</a:t>
          </a:r>
          <a:endParaRPr lang="en-US" altLang="zh-CN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 dirty="0"/>
            <a:t>正确率统计</a:t>
          </a:r>
        </a:p>
      </dsp:txBody>
      <dsp:txXfrm>
        <a:off x="44648" y="2105476"/>
        <a:ext cx="2059337" cy="1205596"/>
      </dsp:txXfrm>
    </dsp:sp>
    <dsp:sp modelId="{3BC260C9-AE40-4845-A44D-FC66045A40C2}">
      <dsp:nvSpPr>
        <dsp:cNvPr id="0" name=""/>
        <dsp:cNvSpPr/>
      </dsp:nvSpPr>
      <dsp:spPr>
        <a:xfrm>
          <a:off x="2354929" y="2443615"/>
          <a:ext cx="452482" cy="529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/>
        </a:p>
      </dsp:txBody>
      <dsp:txXfrm>
        <a:off x="2354929" y="2549479"/>
        <a:ext cx="316737" cy="317591"/>
      </dsp:txXfrm>
    </dsp:sp>
    <dsp:sp modelId="{967E7D34-DBFD-4C20-9C71-9A1F43DAD4DC}">
      <dsp:nvSpPr>
        <dsp:cNvPr id="0" name=""/>
        <dsp:cNvSpPr/>
      </dsp:nvSpPr>
      <dsp:spPr>
        <a:xfrm>
          <a:off x="2995235" y="2067968"/>
          <a:ext cx="2134353" cy="1280612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 dirty="0"/>
            <a:t>互动数据统计</a:t>
          </a:r>
        </a:p>
      </dsp:txBody>
      <dsp:txXfrm>
        <a:off x="3032743" y="2105476"/>
        <a:ext cx="2059337" cy="1205596"/>
      </dsp:txXfrm>
    </dsp:sp>
    <dsp:sp modelId="{7444A6E8-6D27-46DB-8B3F-5FF99AE4CA70}">
      <dsp:nvSpPr>
        <dsp:cNvPr id="0" name=""/>
        <dsp:cNvSpPr/>
      </dsp:nvSpPr>
      <dsp:spPr>
        <a:xfrm>
          <a:off x="5343024" y="2443615"/>
          <a:ext cx="452482" cy="529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/>
        </a:p>
      </dsp:txBody>
      <dsp:txXfrm>
        <a:off x="5343024" y="2549479"/>
        <a:ext cx="316737" cy="317591"/>
      </dsp:txXfrm>
    </dsp:sp>
    <dsp:sp modelId="{32E356CA-7FB9-4AC5-8F88-2D138A34D05E}">
      <dsp:nvSpPr>
        <dsp:cNvPr id="0" name=""/>
        <dsp:cNvSpPr/>
      </dsp:nvSpPr>
      <dsp:spPr>
        <a:xfrm>
          <a:off x="5983330" y="2067968"/>
          <a:ext cx="2134353" cy="1280612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 dirty="0"/>
            <a:t>学习报告统计</a:t>
          </a:r>
          <a:endParaRPr lang="en-US" altLang="zh-CN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900" kern="1200" dirty="0"/>
        </a:p>
      </dsp:txBody>
      <dsp:txXfrm>
        <a:off x="6020838" y="2105476"/>
        <a:ext cx="2059337" cy="1205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945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24775AE-B519-4811-A0D7-965770514359}" type="datetimeFigureOut">
              <a:rPr lang="zh-CN" altLang="en-US"/>
              <a:t>2020-2-23</a:t>
            </a:fld>
            <a:endParaRPr lang="en-US"/>
          </a:p>
        </p:txBody>
      </p:sp>
      <p:sp>
        <p:nvSpPr>
          <p:cNvPr id="12493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946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946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946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07E88DE1-3425-4D29-9AB3-F99F740A8521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684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56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t>21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t>22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t>23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问卷，是否已经完成在线课程建设？是否完善了题库？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t>24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t>25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t>26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t>27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t>28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t>29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t>31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t>32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t>33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t>34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t>35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t>36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t>37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t>38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t>39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5BB6E-C017-4F33-A026-147B56E3B93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5" Type="http://schemas.openxmlformats.org/officeDocument/2006/relationships/hyperlink" Target="http://www.rapidbbs.cn/" TargetMode="External"/><Relationship Id="rId4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5" Type="http://schemas.openxmlformats.org/officeDocument/2006/relationships/hyperlink" Target="http://www.rapidbbs.cn/" TargetMode="External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www.rapidbbs.cn/" TargetMode="Externa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www.rapidbbs.cn/" TargetMode="Externa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idbbs.cn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idbbs.cn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idbbs.cn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idbbs.cn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idbbs.cn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idbbs.cn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idbbs.cn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idbbs.cn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openxmlformats.org/officeDocument/2006/relationships/hyperlink" Target="http://www.rapidbbs.cn/" TargetMode="External"/><Relationship Id="rId4" Type="http://schemas.openxmlformats.org/officeDocument/2006/relationships/image" Target="../media/image9.jpe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hyperlink" Target="http://www.rapidbbs.cn/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openxmlformats.org/officeDocument/2006/relationships/hyperlink" Target="http://www.rapidbbs.cn/" TargetMode="External"/><Relationship Id="rId4" Type="http://schemas.openxmlformats.org/officeDocument/2006/relationships/image" Target="../media/image11.jpeg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3923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3923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2B5C2-5AC1-47D3-8AFE-8D42B4F74E42}" type="datetimeFigureOut">
              <a:rPr lang="zh-CN" altLang="en-US"/>
              <a:t>2020-2-23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E4E96-3B7F-4EC1-8053-911AB062946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D16CD-9A76-4858-930A-66EDDE2FC150}" type="datetimeFigureOut">
              <a:rPr lang="zh-CN" altLang="en-US"/>
              <a:t>2020-2-23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08BD6-256D-4E7C-9220-E9A905A9D77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21B2604D-974B-40DC-B18B-F11A3E902552}" type="datetimeFigureOut">
              <a:rPr lang="zh-CN" altLang="en-US"/>
              <a:t>2020-2-23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fld id="{16878D37-CAC5-4521-A8D4-41736B2A7D2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461" y="457200"/>
            <a:ext cx="393070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1164" y="987426"/>
            <a:ext cx="616978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461" y="2057400"/>
            <a:ext cx="393070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3765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1930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E3D8F699-7268-4D15-B3A0-7E893CE9FE28}" type="datetimeFigureOut">
              <a:rPr lang="zh-CN" altLang="en-US"/>
              <a:t>2020-2-23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fld id="{1B8F7D81-F49C-4400-96F8-E4B5106ADB5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461" y="457200"/>
            <a:ext cx="393070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164" y="987426"/>
            <a:ext cx="6169789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3765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1930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461" y="2057400"/>
            <a:ext cx="393070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3765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1930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7B8C2B56-2F0B-4A09-900D-E198FF9E7168}" type="datetimeFigureOut">
              <a:rPr lang="zh-CN" altLang="en-US"/>
              <a:t>2020-2-23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fld id="{F80675B8-116E-4744-919F-522CF229593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FE7E52DD-C4F2-4425-AE42-753923A05448}" type="datetimeFigureOut">
              <a:rPr lang="zh-CN" altLang="en-US"/>
              <a:t>2020-2-23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fld id="{88AA2E7F-4806-4D7C-934C-10B1BE4E801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1492" y="365125"/>
            <a:ext cx="2627873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7873" y="365125"/>
            <a:ext cx="7731279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9EA63999-8412-473C-8E83-7D6841191796}" type="datetimeFigureOut">
              <a:rPr lang="zh-CN" altLang="en-US"/>
              <a:t>2020-2-23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fld id="{A2EE8BA2-EB19-4CB5-9C6B-BCD4ADBF4DD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63"/>
          <p:cNvSpPr>
            <a:spLocks noEditPoints="1"/>
          </p:cNvSpPr>
          <p:nvPr userDrawn="1"/>
        </p:nvSpPr>
        <p:spPr bwMode="auto">
          <a:xfrm rot="1658487">
            <a:off x="6581177" y="312642"/>
            <a:ext cx="773033" cy="770514"/>
          </a:xfrm>
          <a:custGeom>
            <a:avLst/>
            <a:gdLst>
              <a:gd name="T0" fmla="*/ 145 w 274"/>
              <a:gd name="T1" fmla="*/ 262 h 273"/>
              <a:gd name="T2" fmla="*/ 189 w 274"/>
              <a:gd name="T3" fmla="*/ 204 h 273"/>
              <a:gd name="T4" fmla="*/ 263 w 274"/>
              <a:gd name="T5" fmla="*/ 204 h 273"/>
              <a:gd name="T6" fmla="*/ 216 w 274"/>
              <a:gd name="T7" fmla="*/ 217 h 273"/>
              <a:gd name="T8" fmla="*/ 104 w 274"/>
              <a:gd name="T9" fmla="*/ 199 h 273"/>
              <a:gd name="T10" fmla="*/ 55 w 274"/>
              <a:gd name="T11" fmla="*/ 186 h 273"/>
              <a:gd name="T12" fmla="*/ 14 w 274"/>
              <a:gd name="T13" fmla="*/ 168 h 273"/>
              <a:gd name="T14" fmla="*/ 44 w 274"/>
              <a:gd name="T15" fmla="*/ 207 h 273"/>
              <a:gd name="T16" fmla="*/ 45 w 274"/>
              <a:gd name="T17" fmla="*/ 217 h 273"/>
              <a:gd name="T18" fmla="*/ 95 w 274"/>
              <a:gd name="T19" fmla="*/ 254 h 273"/>
              <a:gd name="T20" fmla="*/ 86 w 274"/>
              <a:gd name="T21" fmla="*/ 232 h 273"/>
              <a:gd name="T22" fmla="*/ 114 w 274"/>
              <a:gd name="T23" fmla="*/ 255 h 273"/>
              <a:gd name="T24" fmla="*/ 131 w 274"/>
              <a:gd name="T25" fmla="*/ 196 h 273"/>
              <a:gd name="T26" fmla="*/ 110 w 274"/>
              <a:gd name="T27" fmla="*/ 189 h 273"/>
              <a:gd name="T28" fmla="*/ 132 w 274"/>
              <a:gd name="T29" fmla="*/ 145 h 273"/>
              <a:gd name="T30" fmla="*/ 74 w 274"/>
              <a:gd name="T31" fmla="*/ 145 h 273"/>
              <a:gd name="T32" fmla="*/ 67 w 274"/>
              <a:gd name="T33" fmla="*/ 166 h 273"/>
              <a:gd name="T34" fmla="*/ 205 w 274"/>
              <a:gd name="T35" fmla="*/ 111 h 273"/>
              <a:gd name="T36" fmla="*/ 192 w 274"/>
              <a:gd name="T37" fmla="*/ 159 h 273"/>
              <a:gd name="T38" fmla="*/ 150 w 274"/>
              <a:gd name="T39" fmla="*/ 59 h 273"/>
              <a:gd name="T40" fmla="*/ 114 w 274"/>
              <a:gd name="T41" fmla="*/ 94 h 273"/>
              <a:gd name="T42" fmla="*/ 57 w 274"/>
              <a:gd name="T43" fmla="*/ 42 h 273"/>
              <a:gd name="T44" fmla="*/ 9 w 274"/>
              <a:gd name="T45" fmla="*/ 55 h 273"/>
              <a:gd name="T46" fmla="*/ 178 w 274"/>
              <a:gd name="T47" fmla="*/ 23 h 273"/>
              <a:gd name="T48" fmla="*/ 230 w 274"/>
              <a:gd name="T49" fmla="*/ 57 h 273"/>
              <a:gd name="T50" fmla="*/ 137 w 274"/>
              <a:gd name="T51" fmla="*/ 0 h 273"/>
              <a:gd name="T52" fmla="*/ 271 w 274"/>
              <a:gd name="T53" fmla="*/ 108 h 273"/>
              <a:gd name="T54" fmla="*/ 257 w 274"/>
              <a:gd name="T55" fmla="*/ 189 h 273"/>
              <a:gd name="T56" fmla="*/ 260 w 274"/>
              <a:gd name="T57" fmla="*/ 142 h 273"/>
              <a:gd name="T58" fmla="*/ 238 w 274"/>
              <a:gd name="T59" fmla="*/ 133 h 273"/>
              <a:gd name="T60" fmla="*/ 261 w 274"/>
              <a:gd name="T61" fmla="*/ 105 h 273"/>
              <a:gd name="T62" fmla="*/ 206 w 274"/>
              <a:gd name="T63" fmla="*/ 76 h 273"/>
              <a:gd name="T64" fmla="*/ 206 w 274"/>
              <a:gd name="T65" fmla="*/ 103 h 273"/>
              <a:gd name="T66" fmla="*/ 193 w 274"/>
              <a:gd name="T67" fmla="*/ 82 h 273"/>
              <a:gd name="T68" fmla="*/ 169 w 274"/>
              <a:gd name="T69" fmla="*/ 79 h 273"/>
              <a:gd name="T70" fmla="*/ 189 w 274"/>
              <a:gd name="T71" fmla="*/ 66 h 273"/>
              <a:gd name="T72" fmla="*/ 142 w 274"/>
              <a:gd name="T73" fmla="*/ 13 h 273"/>
              <a:gd name="T74" fmla="*/ 136 w 274"/>
              <a:gd name="T75" fmla="*/ 50 h 273"/>
              <a:gd name="T76" fmla="*/ 127 w 274"/>
              <a:gd name="T77" fmla="*/ 11 h 273"/>
              <a:gd name="T78" fmla="*/ 86 w 274"/>
              <a:gd name="T79" fmla="*/ 71 h 273"/>
              <a:gd name="T80" fmla="*/ 104 w 274"/>
              <a:gd name="T81" fmla="*/ 83 h 273"/>
              <a:gd name="T82" fmla="*/ 76 w 274"/>
              <a:gd name="T83" fmla="*/ 105 h 273"/>
              <a:gd name="T84" fmla="*/ 132 w 274"/>
              <a:gd name="T85" fmla="*/ 130 h 273"/>
              <a:gd name="T86" fmla="*/ 140 w 274"/>
              <a:gd name="T87" fmla="*/ 113 h 273"/>
              <a:gd name="T88" fmla="*/ 146 w 274"/>
              <a:gd name="T89" fmla="*/ 131 h 273"/>
              <a:gd name="T90" fmla="*/ 171 w 274"/>
              <a:gd name="T91" fmla="*/ 140 h 273"/>
              <a:gd name="T92" fmla="*/ 142 w 274"/>
              <a:gd name="T93" fmla="*/ 182 h 273"/>
              <a:gd name="T94" fmla="*/ 193 w 274"/>
              <a:gd name="T95" fmla="*/ 191 h 273"/>
              <a:gd name="T96" fmla="*/ 206 w 274"/>
              <a:gd name="T97" fmla="*/ 170 h 273"/>
              <a:gd name="T98" fmla="*/ 206 w 274"/>
              <a:gd name="T99" fmla="*/ 196 h 273"/>
              <a:gd name="T100" fmla="*/ 209 w 274"/>
              <a:gd name="T101" fmla="*/ 207 h 273"/>
              <a:gd name="T102" fmla="*/ 179 w 274"/>
              <a:gd name="T103" fmla="*/ 249 h 273"/>
              <a:gd name="T104" fmla="*/ 212 w 274"/>
              <a:gd name="T105" fmla="*/ 239 h 273"/>
              <a:gd name="T106" fmla="*/ 219 w 274"/>
              <a:gd name="T107" fmla="*/ 246 h 273"/>
              <a:gd name="T108" fmla="*/ 31 w 274"/>
              <a:gd name="T109" fmla="*/ 222 h 273"/>
              <a:gd name="T110" fmla="*/ 14 w 274"/>
              <a:gd name="T111" fmla="*/ 82 h 273"/>
              <a:gd name="T112" fmla="*/ 11 w 274"/>
              <a:gd name="T113" fmla="*/ 130 h 273"/>
              <a:gd name="T114" fmla="*/ 67 w 274"/>
              <a:gd name="T115" fmla="*/ 103 h 273"/>
              <a:gd name="T116" fmla="*/ 63 w 274"/>
              <a:gd name="T117" fmla="*/ 74 h 273"/>
              <a:gd name="T118" fmla="*/ 72 w 274"/>
              <a:gd name="T119" fmla="*/ 67 h 273"/>
              <a:gd name="T120" fmla="*/ 95 w 274"/>
              <a:gd name="T121" fmla="*/ 19 h 273"/>
              <a:gd name="T122" fmla="*/ 58 w 274"/>
              <a:gd name="T123" fmla="*/ 33 h 273"/>
              <a:gd name="T124" fmla="*/ 109 w 274"/>
              <a:gd name="T125" fmla="*/ 4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4" h="273">
                <a:moveTo>
                  <a:pt x="146" y="196"/>
                </a:moveTo>
                <a:lnTo>
                  <a:pt x="143" y="196"/>
                </a:lnTo>
                <a:lnTo>
                  <a:pt x="142" y="198"/>
                </a:lnTo>
                <a:lnTo>
                  <a:pt x="142" y="200"/>
                </a:lnTo>
                <a:lnTo>
                  <a:pt x="142" y="258"/>
                </a:lnTo>
                <a:lnTo>
                  <a:pt x="142" y="260"/>
                </a:lnTo>
                <a:lnTo>
                  <a:pt x="145" y="262"/>
                </a:lnTo>
                <a:lnTo>
                  <a:pt x="147" y="262"/>
                </a:lnTo>
                <a:lnTo>
                  <a:pt x="159" y="255"/>
                </a:lnTo>
                <a:lnTo>
                  <a:pt x="169" y="245"/>
                </a:lnTo>
                <a:lnTo>
                  <a:pt x="178" y="234"/>
                </a:lnTo>
                <a:lnTo>
                  <a:pt x="184" y="219"/>
                </a:lnTo>
                <a:lnTo>
                  <a:pt x="189" y="207"/>
                </a:lnTo>
                <a:lnTo>
                  <a:pt x="189" y="204"/>
                </a:lnTo>
                <a:lnTo>
                  <a:pt x="189" y="203"/>
                </a:lnTo>
                <a:lnTo>
                  <a:pt x="187" y="202"/>
                </a:lnTo>
                <a:lnTo>
                  <a:pt x="168" y="198"/>
                </a:lnTo>
                <a:lnTo>
                  <a:pt x="146" y="196"/>
                </a:lnTo>
                <a:close/>
                <a:moveTo>
                  <a:pt x="242" y="191"/>
                </a:moveTo>
                <a:lnTo>
                  <a:pt x="254" y="195"/>
                </a:lnTo>
                <a:lnTo>
                  <a:pt x="263" y="204"/>
                </a:lnTo>
                <a:lnTo>
                  <a:pt x="267" y="217"/>
                </a:lnTo>
                <a:lnTo>
                  <a:pt x="263" y="230"/>
                </a:lnTo>
                <a:lnTo>
                  <a:pt x="254" y="239"/>
                </a:lnTo>
                <a:lnTo>
                  <a:pt x="242" y="242"/>
                </a:lnTo>
                <a:lnTo>
                  <a:pt x="229" y="239"/>
                </a:lnTo>
                <a:lnTo>
                  <a:pt x="219" y="230"/>
                </a:lnTo>
                <a:lnTo>
                  <a:pt x="216" y="217"/>
                </a:lnTo>
                <a:lnTo>
                  <a:pt x="219" y="204"/>
                </a:lnTo>
                <a:lnTo>
                  <a:pt x="229" y="195"/>
                </a:lnTo>
                <a:lnTo>
                  <a:pt x="242" y="191"/>
                </a:lnTo>
                <a:close/>
                <a:moveTo>
                  <a:pt x="78" y="173"/>
                </a:moveTo>
                <a:lnTo>
                  <a:pt x="91" y="177"/>
                </a:lnTo>
                <a:lnTo>
                  <a:pt x="100" y="186"/>
                </a:lnTo>
                <a:lnTo>
                  <a:pt x="104" y="199"/>
                </a:lnTo>
                <a:lnTo>
                  <a:pt x="100" y="212"/>
                </a:lnTo>
                <a:lnTo>
                  <a:pt x="91" y="222"/>
                </a:lnTo>
                <a:lnTo>
                  <a:pt x="78" y="225"/>
                </a:lnTo>
                <a:lnTo>
                  <a:pt x="65" y="222"/>
                </a:lnTo>
                <a:lnTo>
                  <a:pt x="55" y="212"/>
                </a:lnTo>
                <a:lnTo>
                  <a:pt x="53" y="199"/>
                </a:lnTo>
                <a:lnTo>
                  <a:pt x="55" y="186"/>
                </a:lnTo>
                <a:lnTo>
                  <a:pt x="65" y="177"/>
                </a:lnTo>
                <a:lnTo>
                  <a:pt x="78" y="173"/>
                </a:lnTo>
                <a:close/>
                <a:moveTo>
                  <a:pt x="14" y="142"/>
                </a:moveTo>
                <a:lnTo>
                  <a:pt x="12" y="142"/>
                </a:lnTo>
                <a:lnTo>
                  <a:pt x="11" y="144"/>
                </a:lnTo>
                <a:lnTo>
                  <a:pt x="11" y="145"/>
                </a:lnTo>
                <a:lnTo>
                  <a:pt x="14" y="168"/>
                </a:lnTo>
                <a:lnTo>
                  <a:pt x="22" y="189"/>
                </a:lnTo>
                <a:lnTo>
                  <a:pt x="32" y="208"/>
                </a:lnTo>
                <a:lnTo>
                  <a:pt x="34" y="209"/>
                </a:lnTo>
                <a:lnTo>
                  <a:pt x="36" y="211"/>
                </a:lnTo>
                <a:lnTo>
                  <a:pt x="37" y="209"/>
                </a:lnTo>
                <a:lnTo>
                  <a:pt x="42" y="207"/>
                </a:lnTo>
                <a:lnTo>
                  <a:pt x="44" y="207"/>
                </a:lnTo>
                <a:lnTo>
                  <a:pt x="45" y="207"/>
                </a:lnTo>
                <a:lnTo>
                  <a:pt x="46" y="208"/>
                </a:lnTo>
                <a:lnTo>
                  <a:pt x="48" y="211"/>
                </a:lnTo>
                <a:lnTo>
                  <a:pt x="48" y="212"/>
                </a:lnTo>
                <a:lnTo>
                  <a:pt x="48" y="214"/>
                </a:lnTo>
                <a:lnTo>
                  <a:pt x="46" y="216"/>
                </a:lnTo>
                <a:lnTo>
                  <a:pt x="45" y="217"/>
                </a:lnTo>
                <a:lnTo>
                  <a:pt x="42" y="218"/>
                </a:lnTo>
                <a:lnTo>
                  <a:pt x="42" y="221"/>
                </a:lnTo>
                <a:lnTo>
                  <a:pt x="44" y="222"/>
                </a:lnTo>
                <a:lnTo>
                  <a:pt x="65" y="241"/>
                </a:lnTo>
                <a:lnTo>
                  <a:pt x="91" y="255"/>
                </a:lnTo>
                <a:lnTo>
                  <a:pt x="94" y="255"/>
                </a:lnTo>
                <a:lnTo>
                  <a:pt x="95" y="254"/>
                </a:lnTo>
                <a:lnTo>
                  <a:pt x="96" y="253"/>
                </a:lnTo>
                <a:lnTo>
                  <a:pt x="96" y="251"/>
                </a:lnTo>
                <a:lnTo>
                  <a:pt x="95" y="249"/>
                </a:lnTo>
                <a:lnTo>
                  <a:pt x="91" y="242"/>
                </a:lnTo>
                <a:lnTo>
                  <a:pt x="86" y="235"/>
                </a:lnTo>
                <a:lnTo>
                  <a:pt x="86" y="234"/>
                </a:lnTo>
                <a:lnTo>
                  <a:pt x="86" y="232"/>
                </a:lnTo>
                <a:lnTo>
                  <a:pt x="87" y="231"/>
                </a:lnTo>
                <a:lnTo>
                  <a:pt x="90" y="230"/>
                </a:lnTo>
                <a:lnTo>
                  <a:pt x="91" y="228"/>
                </a:lnTo>
                <a:lnTo>
                  <a:pt x="94" y="230"/>
                </a:lnTo>
                <a:lnTo>
                  <a:pt x="95" y="231"/>
                </a:lnTo>
                <a:lnTo>
                  <a:pt x="104" y="244"/>
                </a:lnTo>
                <a:lnTo>
                  <a:pt x="114" y="255"/>
                </a:lnTo>
                <a:lnTo>
                  <a:pt x="127" y="262"/>
                </a:lnTo>
                <a:lnTo>
                  <a:pt x="129" y="262"/>
                </a:lnTo>
                <a:lnTo>
                  <a:pt x="132" y="260"/>
                </a:lnTo>
                <a:lnTo>
                  <a:pt x="132" y="258"/>
                </a:lnTo>
                <a:lnTo>
                  <a:pt x="132" y="200"/>
                </a:lnTo>
                <a:lnTo>
                  <a:pt x="132" y="198"/>
                </a:lnTo>
                <a:lnTo>
                  <a:pt x="131" y="196"/>
                </a:lnTo>
                <a:lnTo>
                  <a:pt x="128" y="196"/>
                </a:lnTo>
                <a:lnTo>
                  <a:pt x="114" y="198"/>
                </a:lnTo>
                <a:lnTo>
                  <a:pt x="111" y="196"/>
                </a:lnTo>
                <a:lnTo>
                  <a:pt x="110" y="195"/>
                </a:lnTo>
                <a:lnTo>
                  <a:pt x="109" y="194"/>
                </a:lnTo>
                <a:lnTo>
                  <a:pt x="109" y="191"/>
                </a:lnTo>
                <a:lnTo>
                  <a:pt x="110" y="189"/>
                </a:lnTo>
                <a:lnTo>
                  <a:pt x="111" y="189"/>
                </a:lnTo>
                <a:lnTo>
                  <a:pt x="113" y="188"/>
                </a:lnTo>
                <a:lnTo>
                  <a:pt x="128" y="186"/>
                </a:lnTo>
                <a:lnTo>
                  <a:pt x="131" y="186"/>
                </a:lnTo>
                <a:lnTo>
                  <a:pt x="132" y="185"/>
                </a:lnTo>
                <a:lnTo>
                  <a:pt x="132" y="182"/>
                </a:lnTo>
                <a:lnTo>
                  <a:pt x="132" y="145"/>
                </a:lnTo>
                <a:lnTo>
                  <a:pt x="132" y="143"/>
                </a:lnTo>
                <a:lnTo>
                  <a:pt x="131" y="142"/>
                </a:lnTo>
                <a:lnTo>
                  <a:pt x="128" y="142"/>
                </a:lnTo>
                <a:lnTo>
                  <a:pt x="78" y="142"/>
                </a:lnTo>
                <a:lnTo>
                  <a:pt x="76" y="142"/>
                </a:lnTo>
                <a:lnTo>
                  <a:pt x="74" y="143"/>
                </a:lnTo>
                <a:lnTo>
                  <a:pt x="74" y="145"/>
                </a:lnTo>
                <a:lnTo>
                  <a:pt x="76" y="163"/>
                </a:lnTo>
                <a:lnTo>
                  <a:pt x="74" y="166"/>
                </a:lnTo>
                <a:lnTo>
                  <a:pt x="73" y="167"/>
                </a:lnTo>
                <a:lnTo>
                  <a:pt x="72" y="168"/>
                </a:lnTo>
                <a:lnTo>
                  <a:pt x="69" y="168"/>
                </a:lnTo>
                <a:lnTo>
                  <a:pt x="68" y="167"/>
                </a:lnTo>
                <a:lnTo>
                  <a:pt x="67" y="166"/>
                </a:lnTo>
                <a:lnTo>
                  <a:pt x="65" y="165"/>
                </a:lnTo>
                <a:lnTo>
                  <a:pt x="64" y="145"/>
                </a:lnTo>
                <a:lnTo>
                  <a:pt x="64" y="143"/>
                </a:lnTo>
                <a:lnTo>
                  <a:pt x="63" y="142"/>
                </a:lnTo>
                <a:lnTo>
                  <a:pt x="60" y="142"/>
                </a:lnTo>
                <a:lnTo>
                  <a:pt x="14" y="142"/>
                </a:lnTo>
                <a:close/>
                <a:moveTo>
                  <a:pt x="205" y="111"/>
                </a:moveTo>
                <a:lnTo>
                  <a:pt x="217" y="115"/>
                </a:lnTo>
                <a:lnTo>
                  <a:pt x="226" y="124"/>
                </a:lnTo>
                <a:lnTo>
                  <a:pt x="230" y="136"/>
                </a:lnTo>
                <a:lnTo>
                  <a:pt x="226" y="149"/>
                </a:lnTo>
                <a:lnTo>
                  <a:pt x="217" y="159"/>
                </a:lnTo>
                <a:lnTo>
                  <a:pt x="205" y="162"/>
                </a:lnTo>
                <a:lnTo>
                  <a:pt x="192" y="159"/>
                </a:lnTo>
                <a:lnTo>
                  <a:pt x="183" y="149"/>
                </a:lnTo>
                <a:lnTo>
                  <a:pt x="179" y="136"/>
                </a:lnTo>
                <a:lnTo>
                  <a:pt x="183" y="124"/>
                </a:lnTo>
                <a:lnTo>
                  <a:pt x="192" y="115"/>
                </a:lnTo>
                <a:lnTo>
                  <a:pt x="205" y="111"/>
                </a:lnTo>
                <a:close/>
                <a:moveTo>
                  <a:pt x="137" y="56"/>
                </a:moveTo>
                <a:lnTo>
                  <a:pt x="150" y="59"/>
                </a:lnTo>
                <a:lnTo>
                  <a:pt x="159" y="69"/>
                </a:lnTo>
                <a:lnTo>
                  <a:pt x="163" y="82"/>
                </a:lnTo>
                <a:lnTo>
                  <a:pt x="159" y="94"/>
                </a:lnTo>
                <a:lnTo>
                  <a:pt x="150" y="103"/>
                </a:lnTo>
                <a:lnTo>
                  <a:pt x="137" y="107"/>
                </a:lnTo>
                <a:lnTo>
                  <a:pt x="124" y="103"/>
                </a:lnTo>
                <a:lnTo>
                  <a:pt x="114" y="94"/>
                </a:lnTo>
                <a:lnTo>
                  <a:pt x="111" y="82"/>
                </a:lnTo>
                <a:lnTo>
                  <a:pt x="114" y="69"/>
                </a:lnTo>
                <a:lnTo>
                  <a:pt x="124" y="59"/>
                </a:lnTo>
                <a:lnTo>
                  <a:pt x="137" y="56"/>
                </a:lnTo>
                <a:close/>
                <a:moveTo>
                  <a:pt x="35" y="29"/>
                </a:moveTo>
                <a:lnTo>
                  <a:pt x="48" y="33"/>
                </a:lnTo>
                <a:lnTo>
                  <a:pt x="57" y="42"/>
                </a:lnTo>
                <a:lnTo>
                  <a:pt x="60" y="55"/>
                </a:lnTo>
                <a:lnTo>
                  <a:pt x="57" y="67"/>
                </a:lnTo>
                <a:lnTo>
                  <a:pt x="48" y="76"/>
                </a:lnTo>
                <a:lnTo>
                  <a:pt x="35" y="80"/>
                </a:lnTo>
                <a:lnTo>
                  <a:pt x="22" y="76"/>
                </a:lnTo>
                <a:lnTo>
                  <a:pt x="13" y="67"/>
                </a:lnTo>
                <a:lnTo>
                  <a:pt x="9" y="55"/>
                </a:lnTo>
                <a:lnTo>
                  <a:pt x="13" y="42"/>
                </a:lnTo>
                <a:lnTo>
                  <a:pt x="22" y="33"/>
                </a:lnTo>
                <a:lnTo>
                  <a:pt x="35" y="29"/>
                </a:lnTo>
                <a:close/>
                <a:moveTo>
                  <a:pt x="182" y="18"/>
                </a:moveTo>
                <a:lnTo>
                  <a:pt x="179" y="19"/>
                </a:lnTo>
                <a:lnTo>
                  <a:pt x="178" y="20"/>
                </a:lnTo>
                <a:lnTo>
                  <a:pt x="178" y="23"/>
                </a:lnTo>
                <a:lnTo>
                  <a:pt x="179" y="24"/>
                </a:lnTo>
                <a:lnTo>
                  <a:pt x="191" y="43"/>
                </a:lnTo>
                <a:lnTo>
                  <a:pt x="200" y="65"/>
                </a:lnTo>
                <a:lnTo>
                  <a:pt x="201" y="66"/>
                </a:lnTo>
                <a:lnTo>
                  <a:pt x="202" y="67"/>
                </a:lnTo>
                <a:lnTo>
                  <a:pt x="205" y="67"/>
                </a:lnTo>
                <a:lnTo>
                  <a:pt x="230" y="57"/>
                </a:lnTo>
                <a:lnTo>
                  <a:pt x="232" y="55"/>
                </a:lnTo>
                <a:lnTo>
                  <a:pt x="232" y="53"/>
                </a:lnTo>
                <a:lnTo>
                  <a:pt x="230" y="51"/>
                </a:lnTo>
                <a:lnTo>
                  <a:pt x="209" y="32"/>
                </a:lnTo>
                <a:lnTo>
                  <a:pt x="183" y="18"/>
                </a:lnTo>
                <a:lnTo>
                  <a:pt x="182" y="18"/>
                </a:lnTo>
                <a:close/>
                <a:moveTo>
                  <a:pt x="137" y="0"/>
                </a:moveTo>
                <a:lnTo>
                  <a:pt x="164" y="2"/>
                </a:lnTo>
                <a:lnTo>
                  <a:pt x="189" y="10"/>
                </a:lnTo>
                <a:lnTo>
                  <a:pt x="212" y="23"/>
                </a:lnTo>
                <a:lnTo>
                  <a:pt x="233" y="39"/>
                </a:lnTo>
                <a:lnTo>
                  <a:pt x="249" y="59"/>
                </a:lnTo>
                <a:lnTo>
                  <a:pt x="262" y="83"/>
                </a:lnTo>
                <a:lnTo>
                  <a:pt x="271" y="108"/>
                </a:lnTo>
                <a:lnTo>
                  <a:pt x="274" y="136"/>
                </a:lnTo>
                <a:lnTo>
                  <a:pt x="271" y="163"/>
                </a:lnTo>
                <a:lnTo>
                  <a:pt x="263" y="188"/>
                </a:lnTo>
                <a:lnTo>
                  <a:pt x="263" y="189"/>
                </a:lnTo>
                <a:lnTo>
                  <a:pt x="262" y="190"/>
                </a:lnTo>
                <a:lnTo>
                  <a:pt x="260" y="190"/>
                </a:lnTo>
                <a:lnTo>
                  <a:pt x="257" y="189"/>
                </a:lnTo>
                <a:lnTo>
                  <a:pt x="254" y="186"/>
                </a:lnTo>
                <a:lnTo>
                  <a:pt x="254" y="184"/>
                </a:lnTo>
                <a:lnTo>
                  <a:pt x="261" y="166"/>
                </a:lnTo>
                <a:lnTo>
                  <a:pt x="263" y="145"/>
                </a:lnTo>
                <a:lnTo>
                  <a:pt x="263" y="144"/>
                </a:lnTo>
                <a:lnTo>
                  <a:pt x="262" y="142"/>
                </a:lnTo>
                <a:lnTo>
                  <a:pt x="260" y="142"/>
                </a:lnTo>
                <a:lnTo>
                  <a:pt x="240" y="142"/>
                </a:lnTo>
                <a:lnTo>
                  <a:pt x="239" y="142"/>
                </a:lnTo>
                <a:lnTo>
                  <a:pt x="238" y="140"/>
                </a:lnTo>
                <a:lnTo>
                  <a:pt x="237" y="139"/>
                </a:lnTo>
                <a:lnTo>
                  <a:pt x="237" y="136"/>
                </a:lnTo>
                <a:lnTo>
                  <a:pt x="237" y="135"/>
                </a:lnTo>
                <a:lnTo>
                  <a:pt x="238" y="133"/>
                </a:lnTo>
                <a:lnTo>
                  <a:pt x="239" y="133"/>
                </a:lnTo>
                <a:lnTo>
                  <a:pt x="240" y="131"/>
                </a:lnTo>
                <a:lnTo>
                  <a:pt x="260" y="131"/>
                </a:lnTo>
                <a:lnTo>
                  <a:pt x="262" y="131"/>
                </a:lnTo>
                <a:lnTo>
                  <a:pt x="263" y="130"/>
                </a:lnTo>
                <a:lnTo>
                  <a:pt x="263" y="127"/>
                </a:lnTo>
                <a:lnTo>
                  <a:pt x="261" y="105"/>
                </a:lnTo>
                <a:lnTo>
                  <a:pt x="253" y="84"/>
                </a:lnTo>
                <a:lnTo>
                  <a:pt x="242" y="65"/>
                </a:lnTo>
                <a:lnTo>
                  <a:pt x="240" y="64"/>
                </a:lnTo>
                <a:lnTo>
                  <a:pt x="239" y="64"/>
                </a:lnTo>
                <a:lnTo>
                  <a:pt x="237" y="64"/>
                </a:lnTo>
                <a:lnTo>
                  <a:pt x="223" y="71"/>
                </a:lnTo>
                <a:lnTo>
                  <a:pt x="206" y="76"/>
                </a:lnTo>
                <a:lnTo>
                  <a:pt x="205" y="78"/>
                </a:lnTo>
                <a:lnTo>
                  <a:pt x="203" y="79"/>
                </a:lnTo>
                <a:lnTo>
                  <a:pt x="203" y="82"/>
                </a:lnTo>
                <a:lnTo>
                  <a:pt x="206" y="90"/>
                </a:lnTo>
                <a:lnTo>
                  <a:pt x="207" y="101"/>
                </a:lnTo>
                <a:lnTo>
                  <a:pt x="207" y="102"/>
                </a:lnTo>
                <a:lnTo>
                  <a:pt x="206" y="103"/>
                </a:lnTo>
                <a:lnTo>
                  <a:pt x="205" y="105"/>
                </a:lnTo>
                <a:lnTo>
                  <a:pt x="203" y="105"/>
                </a:lnTo>
                <a:lnTo>
                  <a:pt x="201" y="105"/>
                </a:lnTo>
                <a:lnTo>
                  <a:pt x="198" y="103"/>
                </a:lnTo>
                <a:lnTo>
                  <a:pt x="198" y="102"/>
                </a:lnTo>
                <a:lnTo>
                  <a:pt x="194" y="84"/>
                </a:lnTo>
                <a:lnTo>
                  <a:pt x="193" y="82"/>
                </a:lnTo>
                <a:lnTo>
                  <a:pt x="192" y="82"/>
                </a:lnTo>
                <a:lnTo>
                  <a:pt x="191" y="82"/>
                </a:lnTo>
                <a:lnTo>
                  <a:pt x="173" y="84"/>
                </a:lnTo>
                <a:lnTo>
                  <a:pt x="171" y="84"/>
                </a:lnTo>
                <a:lnTo>
                  <a:pt x="170" y="83"/>
                </a:lnTo>
                <a:lnTo>
                  <a:pt x="169" y="82"/>
                </a:lnTo>
                <a:lnTo>
                  <a:pt x="169" y="79"/>
                </a:lnTo>
                <a:lnTo>
                  <a:pt x="169" y="78"/>
                </a:lnTo>
                <a:lnTo>
                  <a:pt x="170" y="75"/>
                </a:lnTo>
                <a:lnTo>
                  <a:pt x="171" y="74"/>
                </a:lnTo>
                <a:lnTo>
                  <a:pt x="187" y="71"/>
                </a:lnTo>
                <a:lnTo>
                  <a:pt x="189" y="71"/>
                </a:lnTo>
                <a:lnTo>
                  <a:pt x="189" y="69"/>
                </a:lnTo>
                <a:lnTo>
                  <a:pt x="189" y="66"/>
                </a:lnTo>
                <a:lnTo>
                  <a:pt x="184" y="53"/>
                </a:lnTo>
                <a:lnTo>
                  <a:pt x="178" y="41"/>
                </a:lnTo>
                <a:lnTo>
                  <a:pt x="169" y="28"/>
                </a:lnTo>
                <a:lnTo>
                  <a:pt x="159" y="18"/>
                </a:lnTo>
                <a:lnTo>
                  <a:pt x="147" y="11"/>
                </a:lnTo>
                <a:lnTo>
                  <a:pt x="145" y="11"/>
                </a:lnTo>
                <a:lnTo>
                  <a:pt x="142" y="13"/>
                </a:lnTo>
                <a:lnTo>
                  <a:pt x="142" y="15"/>
                </a:lnTo>
                <a:lnTo>
                  <a:pt x="142" y="46"/>
                </a:lnTo>
                <a:lnTo>
                  <a:pt x="142" y="47"/>
                </a:lnTo>
                <a:lnTo>
                  <a:pt x="141" y="48"/>
                </a:lnTo>
                <a:lnTo>
                  <a:pt x="140" y="50"/>
                </a:lnTo>
                <a:lnTo>
                  <a:pt x="137" y="50"/>
                </a:lnTo>
                <a:lnTo>
                  <a:pt x="136" y="50"/>
                </a:lnTo>
                <a:lnTo>
                  <a:pt x="133" y="48"/>
                </a:lnTo>
                <a:lnTo>
                  <a:pt x="133" y="47"/>
                </a:lnTo>
                <a:lnTo>
                  <a:pt x="132" y="46"/>
                </a:lnTo>
                <a:lnTo>
                  <a:pt x="132" y="15"/>
                </a:lnTo>
                <a:lnTo>
                  <a:pt x="132" y="13"/>
                </a:lnTo>
                <a:lnTo>
                  <a:pt x="129" y="11"/>
                </a:lnTo>
                <a:lnTo>
                  <a:pt x="127" y="11"/>
                </a:lnTo>
                <a:lnTo>
                  <a:pt x="115" y="18"/>
                </a:lnTo>
                <a:lnTo>
                  <a:pt x="105" y="28"/>
                </a:lnTo>
                <a:lnTo>
                  <a:pt x="96" y="41"/>
                </a:lnTo>
                <a:lnTo>
                  <a:pt x="90" y="53"/>
                </a:lnTo>
                <a:lnTo>
                  <a:pt x="85" y="66"/>
                </a:lnTo>
                <a:lnTo>
                  <a:pt x="85" y="69"/>
                </a:lnTo>
                <a:lnTo>
                  <a:pt x="86" y="71"/>
                </a:lnTo>
                <a:lnTo>
                  <a:pt x="87" y="71"/>
                </a:lnTo>
                <a:lnTo>
                  <a:pt x="101" y="74"/>
                </a:lnTo>
                <a:lnTo>
                  <a:pt x="104" y="75"/>
                </a:lnTo>
                <a:lnTo>
                  <a:pt x="104" y="78"/>
                </a:lnTo>
                <a:lnTo>
                  <a:pt x="105" y="79"/>
                </a:lnTo>
                <a:lnTo>
                  <a:pt x="104" y="82"/>
                </a:lnTo>
                <a:lnTo>
                  <a:pt x="104" y="83"/>
                </a:lnTo>
                <a:lnTo>
                  <a:pt x="101" y="84"/>
                </a:lnTo>
                <a:lnTo>
                  <a:pt x="100" y="84"/>
                </a:lnTo>
                <a:lnTo>
                  <a:pt x="85" y="82"/>
                </a:lnTo>
                <a:lnTo>
                  <a:pt x="82" y="82"/>
                </a:lnTo>
                <a:lnTo>
                  <a:pt x="81" y="82"/>
                </a:lnTo>
                <a:lnTo>
                  <a:pt x="80" y="84"/>
                </a:lnTo>
                <a:lnTo>
                  <a:pt x="76" y="105"/>
                </a:lnTo>
                <a:lnTo>
                  <a:pt x="74" y="127"/>
                </a:lnTo>
                <a:lnTo>
                  <a:pt x="74" y="130"/>
                </a:lnTo>
                <a:lnTo>
                  <a:pt x="76" y="131"/>
                </a:lnTo>
                <a:lnTo>
                  <a:pt x="78" y="131"/>
                </a:lnTo>
                <a:lnTo>
                  <a:pt x="128" y="131"/>
                </a:lnTo>
                <a:lnTo>
                  <a:pt x="131" y="131"/>
                </a:lnTo>
                <a:lnTo>
                  <a:pt x="132" y="130"/>
                </a:lnTo>
                <a:lnTo>
                  <a:pt x="132" y="127"/>
                </a:lnTo>
                <a:lnTo>
                  <a:pt x="132" y="117"/>
                </a:lnTo>
                <a:lnTo>
                  <a:pt x="133" y="116"/>
                </a:lnTo>
                <a:lnTo>
                  <a:pt x="133" y="115"/>
                </a:lnTo>
                <a:lnTo>
                  <a:pt x="136" y="113"/>
                </a:lnTo>
                <a:lnTo>
                  <a:pt x="137" y="113"/>
                </a:lnTo>
                <a:lnTo>
                  <a:pt x="140" y="113"/>
                </a:lnTo>
                <a:lnTo>
                  <a:pt x="141" y="115"/>
                </a:lnTo>
                <a:lnTo>
                  <a:pt x="142" y="116"/>
                </a:lnTo>
                <a:lnTo>
                  <a:pt x="142" y="117"/>
                </a:lnTo>
                <a:lnTo>
                  <a:pt x="142" y="127"/>
                </a:lnTo>
                <a:lnTo>
                  <a:pt x="142" y="130"/>
                </a:lnTo>
                <a:lnTo>
                  <a:pt x="143" y="131"/>
                </a:lnTo>
                <a:lnTo>
                  <a:pt x="146" y="131"/>
                </a:lnTo>
                <a:lnTo>
                  <a:pt x="169" y="131"/>
                </a:lnTo>
                <a:lnTo>
                  <a:pt x="170" y="133"/>
                </a:lnTo>
                <a:lnTo>
                  <a:pt x="171" y="133"/>
                </a:lnTo>
                <a:lnTo>
                  <a:pt x="173" y="135"/>
                </a:lnTo>
                <a:lnTo>
                  <a:pt x="173" y="136"/>
                </a:lnTo>
                <a:lnTo>
                  <a:pt x="173" y="139"/>
                </a:lnTo>
                <a:lnTo>
                  <a:pt x="171" y="140"/>
                </a:lnTo>
                <a:lnTo>
                  <a:pt x="170" y="142"/>
                </a:lnTo>
                <a:lnTo>
                  <a:pt x="169" y="142"/>
                </a:lnTo>
                <a:lnTo>
                  <a:pt x="146" y="142"/>
                </a:lnTo>
                <a:lnTo>
                  <a:pt x="143" y="142"/>
                </a:lnTo>
                <a:lnTo>
                  <a:pt x="142" y="143"/>
                </a:lnTo>
                <a:lnTo>
                  <a:pt x="142" y="145"/>
                </a:lnTo>
                <a:lnTo>
                  <a:pt x="142" y="182"/>
                </a:lnTo>
                <a:lnTo>
                  <a:pt x="142" y="185"/>
                </a:lnTo>
                <a:lnTo>
                  <a:pt x="143" y="186"/>
                </a:lnTo>
                <a:lnTo>
                  <a:pt x="146" y="186"/>
                </a:lnTo>
                <a:lnTo>
                  <a:pt x="169" y="189"/>
                </a:lnTo>
                <a:lnTo>
                  <a:pt x="191" y="193"/>
                </a:lnTo>
                <a:lnTo>
                  <a:pt x="192" y="193"/>
                </a:lnTo>
                <a:lnTo>
                  <a:pt x="193" y="191"/>
                </a:lnTo>
                <a:lnTo>
                  <a:pt x="194" y="189"/>
                </a:lnTo>
                <a:lnTo>
                  <a:pt x="198" y="172"/>
                </a:lnTo>
                <a:lnTo>
                  <a:pt x="198" y="170"/>
                </a:lnTo>
                <a:lnTo>
                  <a:pt x="201" y="170"/>
                </a:lnTo>
                <a:lnTo>
                  <a:pt x="202" y="168"/>
                </a:lnTo>
                <a:lnTo>
                  <a:pt x="205" y="170"/>
                </a:lnTo>
                <a:lnTo>
                  <a:pt x="206" y="170"/>
                </a:lnTo>
                <a:lnTo>
                  <a:pt x="207" y="172"/>
                </a:lnTo>
                <a:lnTo>
                  <a:pt x="207" y="173"/>
                </a:lnTo>
                <a:lnTo>
                  <a:pt x="206" y="182"/>
                </a:lnTo>
                <a:lnTo>
                  <a:pt x="203" y="191"/>
                </a:lnTo>
                <a:lnTo>
                  <a:pt x="203" y="194"/>
                </a:lnTo>
                <a:lnTo>
                  <a:pt x="205" y="195"/>
                </a:lnTo>
                <a:lnTo>
                  <a:pt x="206" y="196"/>
                </a:lnTo>
                <a:lnTo>
                  <a:pt x="209" y="198"/>
                </a:lnTo>
                <a:lnTo>
                  <a:pt x="211" y="198"/>
                </a:lnTo>
                <a:lnTo>
                  <a:pt x="212" y="200"/>
                </a:lnTo>
                <a:lnTo>
                  <a:pt x="212" y="202"/>
                </a:lnTo>
                <a:lnTo>
                  <a:pt x="212" y="204"/>
                </a:lnTo>
                <a:lnTo>
                  <a:pt x="211" y="205"/>
                </a:lnTo>
                <a:lnTo>
                  <a:pt x="209" y="207"/>
                </a:lnTo>
                <a:lnTo>
                  <a:pt x="207" y="207"/>
                </a:lnTo>
                <a:lnTo>
                  <a:pt x="205" y="205"/>
                </a:lnTo>
                <a:lnTo>
                  <a:pt x="202" y="205"/>
                </a:lnTo>
                <a:lnTo>
                  <a:pt x="201" y="207"/>
                </a:lnTo>
                <a:lnTo>
                  <a:pt x="200" y="208"/>
                </a:lnTo>
                <a:lnTo>
                  <a:pt x="191" y="230"/>
                </a:lnTo>
                <a:lnTo>
                  <a:pt x="179" y="249"/>
                </a:lnTo>
                <a:lnTo>
                  <a:pt x="178" y="251"/>
                </a:lnTo>
                <a:lnTo>
                  <a:pt x="178" y="253"/>
                </a:lnTo>
                <a:lnTo>
                  <a:pt x="179" y="254"/>
                </a:lnTo>
                <a:lnTo>
                  <a:pt x="182" y="255"/>
                </a:lnTo>
                <a:lnTo>
                  <a:pt x="183" y="255"/>
                </a:lnTo>
                <a:lnTo>
                  <a:pt x="198" y="248"/>
                </a:lnTo>
                <a:lnTo>
                  <a:pt x="212" y="239"/>
                </a:lnTo>
                <a:lnTo>
                  <a:pt x="215" y="237"/>
                </a:lnTo>
                <a:lnTo>
                  <a:pt x="217" y="239"/>
                </a:lnTo>
                <a:lnTo>
                  <a:pt x="219" y="240"/>
                </a:lnTo>
                <a:lnTo>
                  <a:pt x="220" y="241"/>
                </a:lnTo>
                <a:lnTo>
                  <a:pt x="220" y="244"/>
                </a:lnTo>
                <a:lnTo>
                  <a:pt x="220" y="245"/>
                </a:lnTo>
                <a:lnTo>
                  <a:pt x="219" y="246"/>
                </a:lnTo>
                <a:lnTo>
                  <a:pt x="194" y="260"/>
                </a:lnTo>
                <a:lnTo>
                  <a:pt x="166" y="271"/>
                </a:lnTo>
                <a:lnTo>
                  <a:pt x="137" y="273"/>
                </a:lnTo>
                <a:lnTo>
                  <a:pt x="106" y="269"/>
                </a:lnTo>
                <a:lnTo>
                  <a:pt x="77" y="259"/>
                </a:lnTo>
                <a:lnTo>
                  <a:pt x="51" y="244"/>
                </a:lnTo>
                <a:lnTo>
                  <a:pt x="31" y="222"/>
                </a:lnTo>
                <a:lnTo>
                  <a:pt x="14" y="196"/>
                </a:lnTo>
                <a:lnTo>
                  <a:pt x="4" y="168"/>
                </a:lnTo>
                <a:lnTo>
                  <a:pt x="0" y="136"/>
                </a:lnTo>
                <a:lnTo>
                  <a:pt x="3" y="108"/>
                </a:lnTo>
                <a:lnTo>
                  <a:pt x="12" y="83"/>
                </a:lnTo>
                <a:lnTo>
                  <a:pt x="12" y="82"/>
                </a:lnTo>
                <a:lnTo>
                  <a:pt x="14" y="82"/>
                </a:lnTo>
                <a:lnTo>
                  <a:pt x="16" y="82"/>
                </a:lnTo>
                <a:lnTo>
                  <a:pt x="18" y="83"/>
                </a:lnTo>
                <a:lnTo>
                  <a:pt x="21" y="84"/>
                </a:lnTo>
                <a:lnTo>
                  <a:pt x="19" y="88"/>
                </a:lnTo>
                <a:lnTo>
                  <a:pt x="13" y="107"/>
                </a:lnTo>
                <a:lnTo>
                  <a:pt x="11" y="127"/>
                </a:lnTo>
                <a:lnTo>
                  <a:pt x="11" y="130"/>
                </a:lnTo>
                <a:lnTo>
                  <a:pt x="12" y="131"/>
                </a:lnTo>
                <a:lnTo>
                  <a:pt x="14" y="131"/>
                </a:lnTo>
                <a:lnTo>
                  <a:pt x="60" y="131"/>
                </a:lnTo>
                <a:lnTo>
                  <a:pt x="63" y="131"/>
                </a:lnTo>
                <a:lnTo>
                  <a:pt x="64" y="130"/>
                </a:lnTo>
                <a:lnTo>
                  <a:pt x="64" y="127"/>
                </a:lnTo>
                <a:lnTo>
                  <a:pt x="67" y="103"/>
                </a:lnTo>
                <a:lnTo>
                  <a:pt x="71" y="82"/>
                </a:lnTo>
                <a:lnTo>
                  <a:pt x="71" y="79"/>
                </a:lnTo>
                <a:lnTo>
                  <a:pt x="69" y="78"/>
                </a:lnTo>
                <a:lnTo>
                  <a:pt x="68" y="76"/>
                </a:lnTo>
                <a:lnTo>
                  <a:pt x="65" y="76"/>
                </a:lnTo>
                <a:lnTo>
                  <a:pt x="64" y="75"/>
                </a:lnTo>
                <a:lnTo>
                  <a:pt x="63" y="74"/>
                </a:lnTo>
                <a:lnTo>
                  <a:pt x="63" y="71"/>
                </a:lnTo>
                <a:lnTo>
                  <a:pt x="63" y="70"/>
                </a:lnTo>
                <a:lnTo>
                  <a:pt x="64" y="67"/>
                </a:lnTo>
                <a:lnTo>
                  <a:pt x="67" y="66"/>
                </a:lnTo>
                <a:lnTo>
                  <a:pt x="68" y="66"/>
                </a:lnTo>
                <a:lnTo>
                  <a:pt x="71" y="67"/>
                </a:lnTo>
                <a:lnTo>
                  <a:pt x="72" y="67"/>
                </a:lnTo>
                <a:lnTo>
                  <a:pt x="74" y="66"/>
                </a:lnTo>
                <a:lnTo>
                  <a:pt x="76" y="65"/>
                </a:lnTo>
                <a:lnTo>
                  <a:pt x="83" y="43"/>
                </a:lnTo>
                <a:lnTo>
                  <a:pt x="95" y="24"/>
                </a:lnTo>
                <a:lnTo>
                  <a:pt x="96" y="23"/>
                </a:lnTo>
                <a:lnTo>
                  <a:pt x="96" y="20"/>
                </a:lnTo>
                <a:lnTo>
                  <a:pt x="95" y="19"/>
                </a:lnTo>
                <a:lnTo>
                  <a:pt x="94" y="18"/>
                </a:lnTo>
                <a:lnTo>
                  <a:pt x="91" y="18"/>
                </a:lnTo>
                <a:lnTo>
                  <a:pt x="77" y="25"/>
                </a:lnTo>
                <a:lnTo>
                  <a:pt x="63" y="33"/>
                </a:lnTo>
                <a:lnTo>
                  <a:pt x="62" y="34"/>
                </a:lnTo>
                <a:lnTo>
                  <a:pt x="60" y="34"/>
                </a:lnTo>
                <a:lnTo>
                  <a:pt x="58" y="33"/>
                </a:lnTo>
                <a:lnTo>
                  <a:pt x="58" y="32"/>
                </a:lnTo>
                <a:lnTo>
                  <a:pt x="57" y="30"/>
                </a:lnTo>
                <a:lnTo>
                  <a:pt x="57" y="28"/>
                </a:lnTo>
                <a:lnTo>
                  <a:pt x="57" y="27"/>
                </a:lnTo>
                <a:lnTo>
                  <a:pt x="58" y="25"/>
                </a:lnTo>
                <a:lnTo>
                  <a:pt x="82" y="11"/>
                </a:lnTo>
                <a:lnTo>
                  <a:pt x="109" y="4"/>
                </a:lnTo>
                <a:lnTo>
                  <a:pt x="137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0">
            <a:noFill/>
            <a:prstDash val="solid"/>
            <a:round/>
          </a:ln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/>
          </a:p>
        </p:txBody>
      </p:sp>
      <p:sp>
        <p:nvSpPr>
          <p:cNvPr id="4" name="Freeform 463"/>
          <p:cNvSpPr>
            <a:spLocks noEditPoints="1"/>
          </p:cNvSpPr>
          <p:nvPr userDrawn="1"/>
        </p:nvSpPr>
        <p:spPr bwMode="auto">
          <a:xfrm rot="19468345">
            <a:off x="4876071" y="513679"/>
            <a:ext cx="1363620" cy="774137"/>
          </a:xfrm>
          <a:custGeom>
            <a:avLst/>
            <a:gdLst>
              <a:gd name="T0" fmla="*/ 250 w 326"/>
              <a:gd name="T1" fmla="*/ 94 h 185"/>
              <a:gd name="T2" fmla="*/ 253 w 326"/>
              <a:gd name="T3" fmla="*/ 98 h 185"/>
              <a:gd name="T4" fmla="*/ 249 w 326"/>
              <a:gd name="T5" fmla="*/ 148 h 185"/>
              <a:gd name="T6" fmla="*/ 225 w 326"/>
              <a:gd name="T7" fmla="*/ 163 h 185"/>
              <a:gd name="T8" fmla="*/ 185 w 326"/>
              <a:gd name="T9" fmla="*/ 171 h 185"/>
              <a:gd name="T10" fmla="*/ 142 w 326"/>
              <a:gd name="T11" fmla="*/ 171 h 185"/>
              <a:gd name="T12" fmla="*/ 102 w 326"/>
              <a:gd name="T13" fmla="*/ 163 h 185"/>
              <a:gd name="T14" fmla="*/ 78 w 326"/>
              <a:gd name="T15" fmla="*/ 148 h 185"/>
              <a:gd name="T16" fmla="*/ 74 w 326"/>
              <a:gd name="T17" fmla="*/ 99 h 185"/>
              <a:gd name="T18" fmla="*/ 76 w 326"/>
              <a:gd name="T19" fmla="*/ 94 h 185"/>
              <a:gd name="T20" fmla="*/ 82 w 326"/>
              <a:gd name="T21" fmla="*/ 94 h 185"/>
              <a:gd name="T22" fmla="*/ 163 w 326"/>
              <a:gd name="T23" fmla="*/ 126 h 185"/>
              <a:gd name="T24" fmla="*/ 245 w 326"/>
              <a:gd name="T25" fmla="*/ 93 h 185"/>
              <a:gd name="T26" fmla="*/ 163 w 326"/>
              <a:gd name="T27" fmla="*/ 0 h 185"/>
              <a:gd name="T28" fmla="*/ 322 w 326"/>
              <a:gd name="T29" fmla="*/ 46 h 185"/>
              <a:gd name="T30" fmla="*/ 326 w 326"/>
              <a:gd name="T31" fmla="*/ 50 h 185"/>
              <a:gd name="T32" fmla="*/ 324 w 326"/>
              <a:gd name="T33" fmla="*/ 53 h 185"/>
              <a:gd name="T34" fmla="*/ 168 w 326"/>
              <a:gd name="T35" fmla="*/ 120 h 185"/>
              <a:gd name="T36" fmla="*/ 157 w 326"/>
              <a:gd name="T37" fmla="*/ 120 h 185"/>
              <a:gd name="T38" fmla="*/ 42 w 326"/>
              <a:gd name="T39" fmla="*/ 72 h 185"/>
              <a:gd name="T40" fmla="*/ 39 w 326"/>
              <a:gd name="T41" fmla="*/ 75 h 185"/>
              <a:gd name="T42" fmla="*/ 39 w 326"/>
              <a:gd name="T43" fmla="*/ 110 h 185"/>
              <a:gd name="T44" fmla="*/ 42 w 326"/>
              <a:gd name="T45" fmla="*/ 110 h 185"/>
              <a:gd name="T46" fmla="*/ 45 w 326"/>
              <a:gd name="T47" fmla="*/ 110 h 185"/>
              <a:gd name="T48" fmla="*/ 46 w 326"/>
              <a:gd name="T49" fmla="*/ 112 h 185"/>
              <a:gd name="T50" fmla="*/ 46 w 326"/>
              <a:gd name="T51" fmla="*/ 116 h 185"/>
              <a:gd name="T52" fmla="*/ 45 w 326"/>
              <a:gd name="T53" fmla="*/ 122 h 185"/>
              <a:gd name="T54" fmla="*/ 46 w 326"/>
              <a:gd name="T55" fmla="*/ 124 h 185"/>
              <a:gd name="T56" fmla="*/ 46 w 326"/>
              <a:gd name="T57" fmla="*/ 126 h 185"/>
              <a:gd name="T58" fmla="*/ 45 w 326"/>
              <a:gd name="T59" fmla="*/ 127 h 185"/>
              <a:gd name="T60" fmla="*/ 52 w 326"/>
              <a:gd name="T61" fmla="*/ 149 h 185"/>
              <a:gd name="T62" fmla="*/ 50 w 326"/>
              <a:gd name="T63" fmla="*/ 171 h 185"/>
              <a:gd name="T64" fmla="*/ 42 w 326"/>
              <a:gd name="T65" fmla="*/ 181 h 185"/>
              <a:gd name="T66" fmla="*/ 42 w 326"/>
              <a:gd name="T67" fmla="*/ 175 h 185"/>
              <a:gd name="T68" fmla="*/ 42 w 326"/>
              <a:gd name="T69" fmla="*/ 171 h 185"/>
              <a:gd name="T70" fmla="*/ 41 w 326"/>
              <a:gd name="T71" fmla="*/ 172 h 185"/>
              <a:gd name="T72" fmla="*/ 39 w 326"/>
              <a:gd name="T73" fmla="*/ 179 h 185"/>
              <a:gd name="T74" fmla="*/ 36 w 326"/>
              <a:gd name="T75" fmla="*/ 185 h 185"/>
              <a:gd name="T76" fmla="*/ 34 w 326"/>
              <a:gd name="T77" fmla="*/ 185 h 185"/>
              <a:gd name="T78" fmla="*/ 33 w 326"/>
              <a:gd name="T79" fmla="*/ 170 h 185"/>
              <a:gd name="T80" fmla="*/ 32 w 326"/>
              <a:gd name="T81" fmla="*/ 167 h 185"/>
              <a:gd name="T82" fmla="*/ 32 w 326"/>
              <a:gd name="T83" fmla="*/ 171 h 185"/>
              <a:gd name="T84" fmla="*/ 30 w 326"/>
              <a:gd name="T85" fmla="*/ 179 h 185"/>
              <a:gd name="T86" fmla="*/ 30 w 326"/>
              <a:gd name="T87" fmla="*/ 179 h 185"/>
              <a:gd name="T88" fmla="*/ 29 w 326"/>
              <a:gd name="T89" fmla="*/ 172 h 185"/>
              <a:gd name="T90" fmla="*/ 28 w 326"/>
              <a:gd name="T91" fmla="*/ 172 h 185"/>
              <a:gd name="T92" fmla="*/ 28 w 326"/>
              <a:gd name="T93" fmla="*/ 180 h 185"/>
              <a:gd name="T94" fmla="*/ 28 w 326"/>
              <a:gd name="T95" fmla="*/ 181 h 185"/>
              <a:gd name="T96" fmla="*/ 16 w 326"/>
              <a:gd name="T97" fmla="*/ 157 h 185"/>
              <a:gd name="T98" fmla="*/ 25 w 326"/>
              <a:gd name="T99" fmla="*/ 127 h 185"/>
              <a:gd name="T100" fmla="*/ 24 w 326"/>
              <a:gd name="T101" fmla="*/ 126 h 185"/>
              <a:gd name="T102" fmla="*/ 24 w 326"/>
              <a:gd name="T103" fmla="*/ 122 h 185"/>
              <a:gd name="T104" fmla="*/ 27 w 326"/>
              <a:gd name="T105" fmla="*/ 121 h 185"/>
              <a:gd name="T106" fmla="*/ 25 w 326"/>
              <a:gd name="T107" fmla="*/ 116 h 185"/>
              <a:gd name="T108" fmla="*/ 25 w 326"/>
              <a:gd name="T109" fmla="*/ 112 h 185"/>
              <a:gd name="T110" fmla="*/ 28 w 326"/>
              <a:gd name="T111" fmla="*/ 108 h 185"/>
              <a:gd name="T112" fmla="*/ 30 w 326"/>
              <a:gd name="T113" fmla="*/ 110 h 185"/>
              <a:gd name="T114" fmla="*/ 33 w 326"/>
              <a:gd name="T115" fmla="*/ 108 h 185"/>
              <a:gd name="T116" fmla="*/ 32 w 326"/>
              <a:gd name="T117" fmla="*/ 67 h 185"/>
              <a:gd name="T118" fmla="*/ 2 w 326"/>
              <a:gd name="T119" fmla="*/ 55 h 185"/>
              <a:gd name="T120" fmla="*/ 0 w 326"/>
              <a:gd name="T121" fmla="*/ 52 h 185"/>
              <a:gd name="T122" fmla="*/ 1 w 326"/>
              <a:gd name="T123" fmla="*/ 47 h 185"/>
              <a:gd name="T124" fmla="*/ 159 w 326"/>
              <a:gd name="T125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6" h="185">
                <a:moveTo>
                  <a:pt x="248" y="93"/>
                </a:moveTo>
                <a:lnTo>
                  <a:pt x="250" y="94"/>
                </a:lnTo>
                <a:lnTo>
                  <a:pt x="251" y="95"/>
                </a:lnTo>
                <a:lnTo>
                  <a:pt x="253" y="98"/>
                </a:lnTo>
                <a:lnTo>
                  <a:pt x="253" y="138"/>
                </a:lnTo>
                <a:lnTo>
                  <a:pt x="249" y="148"/>
                </a:lnTo>
                <a:lnTo>
                  <a:pt x="239" y="157"/>
                </a:lnTo>
                <a:lnTo>
                  <a:pt x="225" y="163"/>
                </a:lnTo>
                <a:lnTo>
                  <a:pt x="207" y="168"/>
                </a:lnTo>
                <a:lnTo>
                  <a:pt x="185" y="171"/>
                </a:lnTo>
                <a:lnTo>
                  <a:pt x="163" y="172"/>
                </a:lnTo>
                <a:lnTo>
                  <a:pt x="142" y="171"/>
                </a:lnTo>
                <a:lnTo>
                  <a:pt x="120" y="168"/>
                </a:lnTo>
                <a:lnTo>
                  <a:pt x="102" y="163"/>
                </a:lnTo>
                <a:lnTo>
                  <a:pt x="87" y="157"/>
                </a:lnTo>
                <a:lnTo>
                  <a:pt x="78" y="148"/>
                </a:lnTo>
                <a:lnTo>
                  <a:pt x="74" y="138"/>
                </a:lnTo>
                <a:lnTo>
                  <a:pt x="74" y="99"/>
                </a:lnTo>
                <a:lnTo>
                  <a:pt x="75" y="97"/>
                </a:lnTo>
                <a:lnTo>
                  <a:pt x="76" y="94"/>
                </a:lnTo>
                <a:lnTo>
                  <a:pt x="79" y="93"/>
                </a:lnTo>
                <a:lnTo>
                  <a:pt x="82" y="94"/>
                </a:lnTo>
                <a:lnTo>
                  <a:pt x="158" y="125"/>
                </a:lnTo>
                <a:lnTo>
                  <a:pt x="163" y="126"/>
                </a:lnTo>
                <a:lnTo>
                  <a:pt x="168" y="125"/>
                </a:lnTo>
                <a:lnTo>
                  <a:pt x="245" y="93"/>
                </a:lnTo>
                <a:lnTo>
                  <a:pt x="248" y="93"/>
                </a:lnTo>
                <a:close/>
                <a:moveTo>
                  <a:pt x="163" y="0"/>
                </a:moveTo>
                <a:lnTo>
                  <a:pt x="167" y="0"/>
                </a:lnTo>
                <a:lnTo>
                  <a:pt x="322" y="46"/>
                </a:lnTo>
                <a:lnTo>
                  <a:pt x="324" y="47"/>
                </a:lnTo>
                <a:lnTo>
                  <a:pt x="326" y="50"/>
                </a:lnTo>
                <a:lnTo>
                  <a:pt x="326" y="52"/>
                </a:lnTo>
                <a:lnTo>
                  <a:pt x="324" y="53"/>
                </a:lnTo>
                <a:lnTo>
                  <a:pt x="323" y="55"/>
                </a:lnTo>
                <a:lnTo>
                  <a:pt x="168" y="120"/>
                </a:lnTo>
                <a:lnTo>
                  <a:pt x="163" y="121"/>
                </a:lnTo>
                <a:lnTo>
                  <a:pt x="157" y="120"/>
                </a:lnTo>
                <a:lnTo>
                  <a:pt x="43" y="72"/>
                </a:lnTo>
                <a:lnTo>
                  <a:pt x="42" y="72"/>
                </a:lnTo>
                <a:lnTo>
                  <a:pt x="39" y="74"/>
                </a:lnTo>
                <a:lnTo>
                  <a:pt x="39" y="75"/>
                </a:lnTo>
                <a:lnTo>
                  <a:pt x="39" y="110"/>
                </a:lnTo>
                <a:lnTo>
                  <a:pt x="39" y="110"/>
                </a:lnTo>
                <a:lnTo>
                  <a:pt x="41" y="111"/>
                </a:lnTo>
                <a:lnTo>
                  <a:pt x="42" y="110"/>
                </a:lnTo>
                <a:lnTo>
                  <a:pt x="43" y="110"/>
                </a:lnTo>
                <a:lnTo>
                  <a:pt x="45" y="110"/>
                </a:lnTo>
                <a:lnTo>
                  <a:pt x="45" y="111"/>
                </a:lnTo>
                <a:lnTo>
                  <a:pt x="46" y="112"/>
                </a:lnTo>
                <a:lnTo>
                  <a:pt x="46" y="115"/>
                </a:lnTo>
                <a:lnTo>
                  <a:pt x="46" y="116"/>
                </a:lnTo>
                <a:lnTo>
                  <a:pt x="46" y="120"/>
                </a:lnTo>
                <a:lnTo>
                  <a:pt x="45" y="122"/>
                </a:lnTo>
                <a:lnTo>
                  <a:pt x="45" y="124"/>
                </a:lnTo>
                <a:lnTo>
                  <a:pt x="46" y="124"/>
                </a:lnTo>
                <a:lnTo>
                  <a:pt x="47" y="125"/>
                </a:lnTo>
                <a:lnTo>
                  <a:pt x="46" y="126"/>
                </a:lnTo>
                <a:lnTo>
                  <a:pt x="45" y="127"/>
                </a:lnTo>
                <a:lnTo>
                  <a:pt x="45" y="127"/>
                </a:lnTo>
                <a:lnTo>
                  <a:pt x="50" y="138"/>
                </a:lnTo>
                <a:lnTo>
                  <a:pt x="52" y="149"/>
                </a:lnTo>
                <a:lnTo>
                  <a:pt x="52" y="161"/>
                </a:lnTo>
                <a:lnTo>
                  <a:pt x="50" y="171"/>
                </a:lnTo>
                <a:lnTo>
                  <a:pt x="42" y="180"/>
                </a:lnTo>
                <a:lnTo>
                  <a:pt x="42" y="181"/>
                </a:lnTo>
                <a:lnTo>
                  <a:pt x="42" y="180"/>
                </a:lnTo>
                <a:lnTo>
                  <a:pt x="42" y="175"/>
                </a:lnTo>
                <a:lnTo>
                  <a:pt x="42" y="172"/>
                </a:lnTo>
                <a:lnTo>
                  <a:pt x="42" y="171"/>
                </a:lnTo>
                <a:lnTo>
                  <a:pt x="42" y="171"/>
                </a:lnTo>
                <a:lnTo>
                  <a:pt x="41" y="172"/>
                </a:lnTo>
                <a:lnTo>
                  <a:pt x="41" y="175"/>
                </a:lnTo>
                <a:lnTo>
                  <a:pt x="39" y="179"/>
                </a:lnTo>
                <a:lnTo>
                  <a:pt x="37" y="182"/>
                </a:lnTo>
                <a:lnTo>
                  <a:pt x="36" y="185"/>
                </a:lnTo>
                <a:lnTo>
                  <a:pt x="34" y="185"/>
                </a:lnTo>
                <a:lnTo>
                  <a:pt x="34" y="185"/>
                </a:lnTo>
                <a:lnTo>
                  <a:pt x="33" y="173"/>
                </a:lnTo>
                <a:lnTo>
                  <a:pt x="33" y="170"/>
                </a:lnTo>
                <a:lnTo>
                  <a:pt x="33" y="168"/>
                </a:lnTo>
                <a:lnTo>
                  <a:pt x="32" y="167"/>
                </a:lnTo>
                <a:lnTo>
                  <a:pt x="32" y="168"/>
                </a:lnTo>
                <a:lnTo>
                  <a:pt x="32" y="171"/>
                </a:lnTo>
                <a:lnTo>
                  <a:pt x="32" y="179"/>
                </a:lnTo>
                <a:lnTo>
                  <a:pt x="30" y="179"/>
                </a:lnTo>
                <a:lnTo>
                  <a:pt x="30" y="180"/>
                </a:lnTo>
                <a:lnTo>
                  <a:pt x="30" y="179"/>
                </a:lnTo>
                <a:lnTo>
                  <a:pt x="29" y="175"/>
                </a:lnTo>
                <a:lnTo>
                  <a:pt x="29" y="172"/>
                </a:lnTo>
                <a:lnTo>
                  <a:pt x="28" y="172"/>
                </a:lnTo>
                <a:lnTo>
                  <a:pt x="28" y="172"/>
                </a:lnTo>
                <a:lnTo>
                  <a:pt x="28" y="175"/>
                </a:lnTo>
                <a:lnTo>
                  <a:pt x="28" y="180"/>
                </a:lnTo>
                <a:lnTo>
                  <a:pt x="28" y="181"/>
                </a:lnTo>
                <a:lnTo>
                  <a:pt x="28" y="181"/>
                </a:lnTo>
                <a:lnTo>
                  <a:pt x="19" y="170"/>
                </a:lnTo>
                <a:lnTo>
                  <a:pt x="16" y="157"/>
                </a:lnTo>
                <a:lnTo>
                  <a:pt x="19" y="141"/>
                </a:lnTo>
                <a:lnTo>
                  <a:pt x="25" y="127"/>
                </a:lnTo>
                <a:lnTo>
                  <a:pt x="25" y="126"/>
                </a:lnTo>
                <a:lnTo>
                  <a:pt x="24" y="126"/>
                </a:lnTo>
                <a:lnTo>
                  <a:pt x="24" y="124"/>
                </a:lnTo>
                <a:lnTo>
                  <a:pt x="24" y="122"/>
                </a:lnTo>
                <a:lnTo>
                  <a:pt x="25" y="122"/>
                </a:lnTo>
                <a:lnTo>
                  <a:pt x="27" y="121"/>
                </a:lnTo>
                <a:lnTo>
                  <a:pt x="25" y="118"/>
                </a:lnTo>
                <a:lnTo>
                  <a:pt x="25" y="116"/>
                </a:lnTo>
                <a:lnTo>
                  <a:pt x="25" y="113"/>
                </a:lnTo>
                <a:lnTo>
                  <a:pt x="25" y="112"/>
                </a:lnTo>
                <a:lnTo>
                  <a:pt x="27" y="110"/>
                </a:lnTo>
                <a:lnTo>
                  <a:pt x="28" y="108"/>
                </a:lnTo>
                <a:lnTo>
                  <a:pt x="30" y="108"/>
                </a:lnTo>
                <a:lnTo>
                  <a:pt x="30" y="110"/>
                </a:lnTo>
                <a:lnTo>
                  <a:pt x="32" y="108"/>
                </a:lnTo>
                <a:lnTo>
                  <a:pt x="33" y="108"/>
                </a:lnTo>
                <a:lnTo>
                  <a:pt x="33" y="70"/>
                </a:lnTo>
                <a:lnTo>
                  <a:pt x="32" y="67"/>
                </a:lnTo>
                <a:lnTo>
                  <a:pt x="30" y="66"/>
                </a:lnTo>
                <a:lnTo>
                  <a:pt x="2" y="55"/>
                </a:lnTo>
                <a:lnTo>
                  <a:pt x="1" y="53"/>
                </a:lnTo>
                <a:lnTo>
                  <a:pt x="0" y="52"/>
                </a:lnTo>
                <a:lnTo>
                  <a:pt x="0" y="50"/>
                </a:lnTo>
                <a:lnTo>
                  <a:pt x="1" y="47"/>
                </a:lnTo>
                <a:lnTo>
                  <a:pt x="4" y="46"/>
                </a:lnTo>
                <a:lnTo>
                  <a:pt x="159" y="0"/>
                </a:lnTo>
                <a:lnTo>
                  <a:pt x="163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0">
            <a:noFill/>
            <a:prstDash val="solid"/>
            <a:round/>
          </a:ln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/>
          </a:p>
        </p:txBody>
      </p:sp>
      <p:sp>
        <p:nvSpPr>
          <p:cNvPr id="5" name="Freeform 381"/>
          <p:cNvSpPr>
            <a:spLocks noEditPoints="1"/>
          </p:cNvSpPr>
          <p:nvPr userDrawn="1"/>
        </p:nvSpPr>
        <p:spPr bwMode="auto">
          <a:xfrm rot="14941924">
            <a:off x="8358815" y="3499756"/>
            <a:ext cx="4181014" cy="4030117"/>
          </a:xfrm>
          <a:custGeom>
            <a:avLst/>
            <a:gdLst>
              <a:gd name="T0" fmla="*/ 138 w 280"/>
              <a:gd name="T1" fmla="*/ 237 h 270"/>
              <a:gd name="T2" fmla="*/ 165 w 280"/>
              <a:gd name="T3" fmla="*/ 210 h 270"/>
              <a:gd name="T4" fmla="*/ 73 w 280"/>
              <a:gd name="T5" fmla="*/ 210 h 270"/>
              <a:gd name="T6" fmla="*/ 61 w 280"/>
              <a:gd name="T7" fmla="*/ 237 h 270"/>
              <a:gd name="T8" fmla="*/ 133 w 280"/>
              <a:gd name="T9" fmla="*/ 243 h 270"/>
              <a:gd name="T10" fmla="*/ 101 w 280"/>
              <a:gd name="T11" fmla="*/ 207 h 270"/>
              <a:gd name="T12" fmla="*/ 181 w 280"/>
              <a:gd name="T13" fmla="*/ 207 h 270"/>
              <a:gd name="T14" fmla="*/ 147 w 280"/>
              <a:gd name="T15" fmla="*/ 242 h 270"/>
              <a:gd name="T16" fmla="*/ 202 w 280"/>
              <a:gd name="T17" fmla="*/ 253 h 270"/>
              <a:gd name="T18" fmla="*/ 202 w 280"/>
              <a:gd name="T19" fmla="*/ 219 h 270"/>
              <a:gd name="T20" fmla="*/ 222 w 280"/>
              <a:gd name="T21" fmla="*/ 200 h 270"/>
              <a:gd name="T22" fmla="*/ 64 w 280"/>
              <a:gd name="T23" fmla="*/ 166 h 270"/>
              <a:gd name="T24" fmla="*/ 79 w 280"/>
              <a:gd name="T25" fmla="*/ 197 h 270"/>
              <a:gd name="T26" fmla="*/ 71 w 280"/>
              <a:gd name="T27" fmla="*/ 156 h 270"/>
              <a:gd name="T28" fmla="*/ 184 w 280"/>
              <a:gd name="T29" fmla="*/ 196 h 270"/>
              <a:gd name="T30" fmla="*/ 221 w 280"/>
              <a:gd name="T31" fmla="*/ 191 h 270"/>
              <a:gd name="T32" fmla="*/ 230 w 280"/>
              <a:gd name="T33" fmla="*/ 100 h 270"/>
              <a:gd name="T34" fmla="*/ 214 w 280"/>
              <a:gd name="T35" fmla="*/ 148 h 270"/>
              <a:gd name="T36" fmla="*/ 248 w 280"/>
              <a:gd name="T37" fmla="*/ 177 h 270"/>
              <a:gd name="T38" fmla="*/ 231 w 280"/>
              <a:gd name="T39" fmla="*/ 101 h 270"/>
              <a:gd name="T40" fmla="*/ 14 w 280"/>
              <a:gd name="T41" fmla="*/ 137 h 270"/>
              <a:gd name="T42" fmla="*/ 38 w 280"/>
              <a:gd name="T43" fmla="*/ 171 h 270"/>
              <a:gd name="T44" fmla="*/ 61 w 280"/>
              <a:gd name="T45" fmla="*/ 156 h 270"/>
              <a:gd name="T46" fmla="*/ 51 w 280"/>
              <a:gd name="T47" fmla="*/ 101 h 270"/>
              <a:gd name="T48" fmla="*/ 179 w 280"/>
              <a:gd name="T49" fmla="*/ 133 h 270"/>
              <a:gd name="T50" fmla="*/ 111 w 280"/>
              <a:gd name="T51" fmla="*/ 160 h 270"/>
              <a:gd name="T52" fmla="*/ 139 w 280"/>
              <a:gd name="T53" fmla="*/ 94 h 270"/>
              <a:gd name="T54" fmla="*/ 208 w 280"/>
              <a:gd name="T55" fmla="*/ 133 h 270"/>
              <a:gd name="T56" fmla="*/ 221 w 280"/>
              <a:gd name="T57" fmla="*/ 97 h 270"/>
              <a:gd name="T58" fmla="*/ 60 w 280"/>
              <a:gd name="T59" fmla="*/ 96 h 270"/>
              <a:gd name="T60" fmla="*/ 69 w 280"/>
              <a:gd name="T61" fmla="*/ 133 h 270"/>
              <a:gd name="T62" fmla="*/ 93 w 280"/>
              <a:gd name="T63" fmla="*/ 87 h 270"/>
              <a:gd name="T64" fmla="*/ 87 w 280"/>
              <a:gd name="T65" fmla="*/ 114 h 270"/>
              <a:gd name="T66" fmla="*/ 105 w 280"/>
              <a:gd name="T67" fmla="*/ 201 h 270"/>
              <a:gd name="T68" fmla="*/ 174 w 280"/>
              <a:gd name="T69" fmla="*/ 201 h 270"/>
              <a:gd name="T70" fmla="*/ 191 w 280"/>
              <a:gd name="T71" fmla="*/ 114 h 270"/>
              <a:gd name="T72" fmla="*/ 139 w 280"/>
              <a:gd name="T73" fmla="*/ 50 h 270"/>
              <a:gd name="T74" fmla="*/ 116 w 280"/>
              <a:gd name="T75" fmla="*/ 78 h 270"/>
              <a:gd name="T76" fmla="*/ 142 w 280"/>
              <a:gd name="T77" fmla="*/ 50 h 270"/>
              <a:gd name="T78" fmla="*/ 147 w 280"/>
              <a:gd name="T79" fmla="*/ 46 h 270"/>
              <a:gd name="T80" fmla="*/ 181 w 280"/>
              <a:gd name="T81" fmla="*/ 81 h 270"/>
              <a:gd name="T82" fmla="*/ 222 w 280"/>
              <a:gd name="T83" fmla="*/ 71 h 270"/>
              <a:gd name="T84" fmla="*/ 200 w 280"/>
              <a:gd name="T85" fmla="*/ 50 h 270"/>
              <a:gd name="T86" fmla="*/ 97 w 280"/>
              <a:gd name="T87" fmla="*/ 30 h 270"/>
              <a:gd name="T88" fmla="*/ 57 w 280"/>
              <a:gd name="T89" fmla="*/ 87 h 270"/>
              <a:gd name="T90" fmla="*/ 103 w 280"/>
              <a:gd name="T91" fmla="*/ 78 h 270"/>
              <a:gd name="T92" fmla="*/ 131 w 280"/>
              <a:gd name="T93" fmla="*/ 42 h 270"/>
              <a:gd name="T94" fmla="*/ 222 w 280"/>
              <a:gd name="T95" fmla="*/ 21 h 270"/>
              <a:gd name="T96" fmla="*/ 230 w 280"/>
              <a:gd name="T97" fmla="*/ 91 h 270"/>
              <a:gd name="T98" fmla="*/ 276 w 280"/>
              <a:gd name="T99" fmla="*/ 159 h 270"/>
              <a:gd name="T100" fmla="*/ 231 w 280"/>
              <a:gd name="T101" fmla="*/ 207 h 270"/>
              <a:gd name="T102" fmla="*/ 245 w 280"/>
              <a:gd name="T103" fmla="*/ 243 h 270"/>
              <a:gd name="T104" fmla="*/ 206 w 280"/>
              <a:gd name="T105" fmla="*/ 266 h 270"/>
              <a:gd name="T106" fmla="*/ 138 w 280"/>
              <a:gd name="T107" fmla="*/ 248 h 270"/>
              <a:gd name="T108" fmla="*/ 51 w 280"/>
              <a:gd name="T109" fmla="*/ 239 h 270"/>
              <a:gd name="T110" fmla="*/ 29 w 280"/>
              <a:gd name="T111" fmla="*/ 187 h 270"/>
              <a:gd name="T112" fmla="*/ 2 w 280"/>
              <a:gd name="T113" fmla="*/ 129 h 270"/>
              <a:gd name="T114" fmla="*/ 48 w 280"/>
              <a:gd name="T115" fmla="*/ 67 h 270"/>
              <a:gd name="T116" fmla="*/ 119 w 280"/>
              <a:gd name="T117" fmla="*/ 26 h 270"/>
              <a:gd name="T118" fmla="*/ 172 w 280"/>
              <a:gd name="T119" fmla="*/ 21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0" h="270">
                <a:moveTo>
                  <a:pt x="116" y="209"/>
                </a:moveTo>
                <a:lnTo>
                  <a:pt x="115" y="209"/>
                </a:lnTo>
                <a:lnTo>
                  <a:pt x="114" y="211"/>
                </a:lnTo>
                <a:lnTo>
                  <a:pt x="114" y="212"/>
                </a:lnTo>
                <a:lnTo>
                  <a:pt x="126" y="226"/>
                </a:lnTo>
                <a:lnTo>
                  <a:pt x="138" y="237"/>
                </a:lnTo>
                <a:lnTo>
                  <a:pt x="139" y="238"/>
                </a:lnTo>
                <a:lnTo>
                  <a:pt x="142" y="237"/>
                </a:lnTo>
                <a:lnTo>
                  <a:pt x="153" y="226"/>
                </a:lnTo>
                <a:lnTo>
                  <a:pt x="165" y="212"/>
                </a:lnTo>
                <a:lnTo>
                  <a:pt x="166" y="211"/>
                </a:lnTo>
                <a:lnTo>
                  <a:pt x="165" y="210"/>
                </a:lnTo>
                <a:lnTo>
                  <a:pt x="163" y="209"/>
                </a:lnTo>
                <a:lnTo>
                  <a:pt x="116" y="209"/>
                </a:lnTo>
                <a:close/>
                <a:moveTo>
                  <a:pt x="79" y="203"/>
                </a:moveTo>
                <a:lnTo>
                  <a:pt x="77" y="203"/>
                </a:lnTo>
                <a:lnTo>
                  <a:pt x="75" y="205"/>
                </a:lnTo>
                <a:lnTo>
                  <a:pt x="73" y="210"/>
                </a:lnTo>
                <a:lnTo>
                  <a:pt x="69" y="212"/>
                </a:lnTo>
                <a:lnTo>
                  <a:pt x="64" y="215"/>
                </a:lnTo>
                <a:lnTo>
                  <a:pt x="59" y="217"/>
                </a:lnTo>
                <a:lnTo>
                  <a:pt x="57" y="219"/>
                </a:lnTo>
                <a:lnTo>
                  <a:pt x="57" y="220"/>
                </a:lnTo>
                <a:lnTo>
                  <a:pt x="61" y="237"/>
                </a:lnTo>
                <a:lnTo>
                  <a:pt x="70" y="248"/>
                </a:lnTo>
                <a:lnTo>
                  <a:pt x="82" y="256"/>
                </a:lnTo>
                <a:lnTo>
                  <a:pt x="97" y="258"/>
                </a:lnTo>
                <a:lnTo>
                  <a:pt x="114" y="254"/>
                </a:lnTo>
                <a:lnTo>
                  <a:pt x="131" y="244"/>
                </a:lnTo>
                <a:lnTo>
                  <a:pt x="133" y="243"/>
                </a:lnTo>
                <a:lnTo>
                  <a:pt x="133" y="242"/>
                </a:lnTo>
                <a:lnTo>
                  <a:pt x="131" y="240"/>
                </a:lnTo>
                <a:lnTo>
                  <a:pt x="119" y="228"/>
                </a:lnTo>
                <a:lnTo>
                  <a:pt x="106" y="211"/>
                </a:lnTo>
                <a:lnTo>
                  <a:pt x="103" y="209"/>
                </a:lnTo>
                <a:lnTo>
                  <a:pt x="101" y="207"/>
                </a:lnTo>
                <a:lnTo>
                  <a:pt x="98" y="207"/>
                </a:lnTo>
                <a:lnTo>
                  <a:pt x="88" y="206"/>
                </a:lnTo>
                <a:lnTo>
                  <a:pt x="79" y="203"/>
                </a:lnTo>
                <a:close/>
                <a:moveTo>
                  <a:pt x="220" y="198"/>
                </a:moveTo>
                <a:lnTo>
                  <a:pt x="202" y="203"/>
                </a:lnTo>
                <a:lnTo>
                  <a:pt x="181" y="207"/>
                </a:lnTo>
                <a:lnTo>
                  <a:pt x="179" y="207"/>
                </a:lnTo>
                <a:lnTo>
                  <a:pt x="176" y="209"/>
                </a:lnTo>
                <a:lnTo>
                  <a:pt x="174" y="211"/>
                </a:lnTo>
                <a:lnTo>
                  <a:pt x="161" y="228"/>
                </a:lnTo>
                <a:lnTo>
                  <a:pt x="148" y="240"/>
                </a:lnTo>
                <a:lnTo>
                  <a:pt x="147" y="242"/>
                </a:lnTo>
                <a:lnTo>
                  <a:pt x="147" y="243"/>
                </a:lnTo>
                <a:lnTo>
                  <a:pt x="148" y="244"/>
                </a:lnTo>
                <a:lnTo>
                  <a:pt x="163" y="253"/>
                </a:lnTo>
                <a:lnTo>
                  <a:pt x="177" y="257"/>
                </a:lnTo>
                <a:lnTo>
                  <a:pt x="191" y="257"/>
                </a:lnTo>
                <a:lnTo>
                  <a:pt x="202" y="253"/>
                </a:lnTo>
                <a:lnTo>
                  <a:pt x="203" y="252"/>
                </a:lnTo>
                <a:lnTo>
                  <a:pt x="204" y="251"/>
                </a:lnTo>
                <a:lnTo>
                  <a:pt x="203" y="249"/>
                </a:lnTo>
                <a:lnTo>
                  <a:pt x="198" y="239"/>
                </a:lnTo>
                <a:lnTo>
                  <a:pt x="198" y="228"/>
                </a:lnTo>
                <a:lnTo>
                  <a:pt x="202" y="219"/>
                </a:lnTo>
                <a:lnTo>
                  <a:pt x="209" y="211"/>
                </a:lnTo>
                <a:lnTo>
                  <a:pt x="221" y="207"/>
                </a:lnTo>
                <a:lnTo>
                  <a:pt x="222" y="206"/>
                </a:lnTo>
                <a:lnTo>
                  <a:pt x="223" y="205"/>
                </a:lnTo>
                <a:lnTo>
                  <a:pt x="222" y="201"/>
                </a:lnTo>
                <a:lnTo>
                  <a:pt x="222" y="200"/>
                </a:lnTo>
                <a:lnTo>
                  <a:pt x="221" y="198"/>
                </a:lnTo>
                <a:lnTo>
                  <a:pt x="220" y="198"/>
                </a:lnTo>
                <a:close/>
                <a:moveTo>
                  <a:pt x="69" y="155"/>
                </a:moveTo>
                <a:lnTo>
                  <a:pt x="68" y="155"/>
                </a:lnTo>
                <a:lnTo>
                  <a:pt x="68" y="156"/>
                </a:lnTo>
                <a:lnTo>
                  <a:pt x="64" y="166"/>
                </a:lnTo>
                <a:lnTo>
                  <a:pt x="64" y="168"/>
                </a:lnTo>
                <a:lnTo>
                  <a:pt x="65" y="170"/>
                </a:lnTo>
                <a:lnTo>
                  <a:pt x="73" y="177"/>
                </a:lnTo>
                <a:lnTo>
                  <a:pt x="78" y="186"/>
                </a:lnTo>
                <a:lnTo>
                  <a:pt x="79" y="196"/>
                </a:lnTo>
                <a:lnTo>
                  <a:pt x="79" y="197"/>
                </a:lnTo>
                <a:lnTo>
                  <a:pt x="80" y="198"/>
                </a:lnTo>
                <a:lnTo>
                  <a:pt x="93" y="201"/>
                </a:lnTo>
                <a:lnTo>
                  <a:pt x="94" y="200"/>
                </a:lnTo>
                <a:lnTo>
                  <a:pt x="96" y="198"/>
                </a:lnTo>
                <a:lnTo>
                  <a:pt x="96" y="196"/>
                </a:lnTo>
                <a:lnTo>
                  <a:pt x="71" y="156"/>
                </a:lnTo>
                <a:lnTo>
                  <a:pt x="70" y="155"/>
                </a:lnTo>
                <a:lnTo>
                  <a:pt x="69" y="155"/>
                </a:lnTo>
                <a:close/>
                <a:moveTo>
                  <a:pt x="209" y="155"/>
                </a:moveTo>
                <a:lnTo>
                  <a:pt x="208" y="155"/>
                </a:lnTo>
                <a:lnTo>
                  <a:pt x="207" y="156"/>
                </a:lnTo>
                <a:lnTo>
                  <a:pt x="184" y="196"/>
                </a:lnTo>
                <a:lnTo>
                  <a:pt x="184" y="198"/>
                </a:lnTo>
                <a:lnTo>
                  <a:pt x="185" y="200"/>
                </a:lnTo>
                <a:lnTo>
                  <a:pt x="186" y="201"/>
                </a:lnTo>
                <a:lnTo>
                  <a:pt x="204" y="197"/>
                </a:lnTo>
                <a:lnTo>
                  <a:pt x="220" y="192"/>
                </a:lnTo>
                <a:lnTo>
                  <a:pt x="221" y="191"/>
                </a:lnTo>
                <a:lnTo>
                  <a:pt x="221" y="189"/>
                </a:lnTo>
                <a:lnTo>
                  <a:pt x="218" y="173"/>
                </a:lnTo>
                <a:lnTo>
                  <a:pt x="212" y="156"/>
                </a:lnTo>
                <a:lnTo>
                  <a:pt x="211" y="155"/>
                </a:lnTo>
                <a:lnTo>
                  <a:pt x="209" y="155"/>
                </a:lnTo>
                <a:close/>
                <a:moveTo>
                  <a:pt x="230" y="100"/>
                </a:moveTo>
                <a:lnTo>
                  <a:pt x="229" y="101"/>
                </a:lnTo>
                <a:lnTo>
                  <a:pt x="227" y="103"/>
                </a:lnTo>
                <a:lnTo>
                  <a:pt x="222" y="120"/>
                </a:lnTo>
                <a:lnTo>
                  <a:pt x="214" y="140"/>
                </a:lnTo>
                <a:lnTo>
                  <a:pt x="214" y="143"/>
                </a:lnTo>
                <a:lnTo>
                  <a:pt x="214" y="148"/>
                </a:lnTo>
                <a:lnTo>
                  <a:pt x="222" y="168"/>
                </a:lnTo>
                <a:lnTo>
                  <a:pt x="227" y="186"/>
                </a:lnTo>
                <a:lnTo>
                  <a:pt x="229" y="187"/>
                </a:lnTo>
                <a:lnTo>
                  <a:pt x="230" y="187"/>
                </a:lnTo>
                <a:lnTo>
                  <a:pt x="231" y="187"/>
                </a:lnTo>
                <a:lnTo>
                  <a:pt x="248" y="177"/>
                </a:lnTo>
                <a:lnTo>
                  <a:pt x="259" y="164"/>
                </a:lnTo>
                <a:lnTo>
                  <a:pt x="266" y="151"/>
                </a:lnTo>
                <a:lnTo>
                  <a:pt x="266" y="137"/>
                </a:lnTo>
                <a:lnTo>
                  <a:pt x="259" y="124"/>
                </a:lnTo>
                <a:lnTo>
                  <a:pt x="249" y="111"/>
                </a:lnTo>
                <a:lnTo>
                  <a:pt x="231" y="101"/>
                </a:lnTo>
                <a:lnTo>
                  <a:pt x="230" y="100"/>
                </a:lnTo>
                <a:close/>
                <a:moveTo>
                  <a:pt x="50" y="100"/>
                </a:moveTo>
                <a:lnTo>
                  <a:pt x="48" y="100"/>
                </a:lnTo>
                <a:lnTo>
                  <a:pt x="31" y="111"/>
                </a:lnTo>
                <a:lnTo>
                  <a:pt x="19" y="124"/>
                </a:lnTo>
                <a:lnTo>
                  <a:pt x="14" y="137"/>
                </a:lnTo>
                <a:lnTo>
                  <a:pt x="14" y="151"/>
                </a:lnTo>
                <a:lnTo>
                  <a:pt x="19" y="164"/>
                </a:lnTo>
                <a:lnTo>
                  <a:pt x="31" y="177"/>
                </a:lnTo>
                <a:lnTo>
                  <a:pt x="33" y="177"/>
                </a:lnTo>
                <a:lnTo>
                  <a:pt x="34" y="175"/>
                </a:lnTo>
                <a:lnTo>
                  <a:pt x="38" y="171"/>
                </a:lnTo>
                <a:lnTo>
                  <a:pt x="43" y="169"/>
                </a:lnTo>
                <a:lnTo>
                  <a:pt x="48" y="168"/>
                </a:lnTo>
                <a:lnTo>
                  <a:pt x="55" y="168"/>
                </a:lnTo>
                <a:lnTo>
                  <a:pt x="56" y="166"/>
                </a:lnTo>
                <a:lnTo>
                  <a:pt x="57" y="165"/>
                </a:lnTo>
                <a:lnTo>
                  <a:pt x="61" y="156"/>
                </a:lnTo>
                <a:lnTo>
                  <a:pt x="64" y="148"/>
                </a:lnTo>
                <a:lnTo>
                  <a:pt x="65" y="143"/>
                </a:lnTo>
                <a:lnTo>
                  <a:pt x="64" y="140"/>
                </a:lnTo>
                <a:lnTo>
                  <a:pt x="57" y="120"/>
                </a:lnTo>
                <a:lnTo>
                  <a:pt x="52" y="103"/>
                </a:lnTo>
                <a:lnTo>
                  <a:pt x="51" y="101"/>
                </a:lnTo>
                <a:lnTo>
                  <a:pt x="50" y="100"/>
                </a:lnTo>
                <a:close/>
                <a:moveTo>
                  <a:pt x="139" y="94"/>
                </a:moveTo>
                <a:lnTo>
                  <a:pt x="154" y="96"/>
                </a:lnTo>
                <a:lnTo>
                  <a:pt x="167" y="105"/>
                </a:lnTo>
                <a:lnTo>
                  <a:pt x="175" y="118"/>
                </a:lnTo>
                <a:lnTo>
                  <a:pt x="179" y="133"/>
                </a:lnTo>
                <a:lnTo>
                  <a:pt x="175" y="148"/>
                </a:lnTo>
                <a:lnTo>
                  <a:pt x="167" y="160"/>
                </a:lnTo>
                <a:lnTo>
                  <a:pt x="154" y="169"/>
                </a:lnTo>
                <a:lnTo>
                  <a:pt x="139" y="171"/>
                </a:lnTo>
                <a:lnTo>
                  <a:pt x="124" y="169"/>
                </a:lnTo>
                <a:lnTo>
                  <a:pt x="111" y="160"/>
                </a:lnTo>
                <a:lnTo>
                  <a:pt x="102" y="148"/>
                </a:lnTo>
                <a:lnTo>
                  <a:pt x="100" y="133"/>
                </a:lnTo>
                <a:lnTo>
                  <a:pt x="102" y="118"/>
                </a:lnTo>
                <a:lnTo>
                  <a:pt x="111" y="105"/>
                </a:lnTo>
                <a:lnTo>
                  <a:pt x="124" y="96"/>
                </a:lnTo>
                <a:lnTo>
                  <a:pt x="139" y="94"/>
                </a:lnTo>
                <a:close/>
                <a:moveTo>
                  <a:pt x="186" y="87"/>
                </a:moveTo>
                <a:lnTo>
                  <a:pt x="185" y="87"/>
                </a:lnTo>
                <a:lnTo>
                  <a:pt x="184" y="88"/>
                </a:lnTo>
                <a:lnTo>
                  <a:pt x="184" y="91"/>
                </a:lnTo>
                <a:lnTo>
                  <a:pt x="207" y="132"/>
                </a:lnTo>
                <a:lnTo>
                  <a:pt x="208" y="133"/>
                </a:lnTo>
                <a:lnTo>
                  <a:pt x="209" y="133"/>
                </a:lnTo>
                <a:lnTo>
                  <a:pt x="211" y="132"/>
                </a:lnTo>
                <a:lnTo>
                  <a:pt x="212" y="131"/>
                </a:lnTo>
                <a:lnTo>
                  <a:pt x="217" y="114"/>
                </a:lnTo>
                <a:lnTo>
                  <a:pt x="221" y="99"/>
                </a:lnTo>
                <a:lnTo>
                  <a:pt x="221" y="97"/>
                </a:lnTo>
                <a:lnTo>
                  <a:pt x="220" y="95"/>
                </a:lnTo>
                <a:lnTo>
                  <a:pt x="204" y="91"/>
                </a:lnTo>
                <a:lnTo>
                  <a:pt x="186" y="87"/>
                </a:lnTo>
                <a:close/>
                <a:moveTo>
                  <a:pt x="93" y="87"/>
                </a:moveTo>
                <a:lnTo>
                  <a:pt x="75" y="91"/>
                </a:lnTo>
                <a:lnTo>
                  <a:pt x="60" y="96"/>
                </a:lnTo>
                <a:lnTo>
                  <a:pt x="59" y="96"/>
                </a:lnTo>
                <a:lnTo>
                  <a:pt x="57" y="99"/>
                </a:lnTo>
                <a:lnTo>
                  <a:pt x="61" y="114"/>
                </a:lnTo>
                <a:lnTo>
                  <a:pt x="68" y="132"/>
                </a:lnTo>
                <a:lnTo>
                  <a:pt x="68" y="132"/>
                </a:lnTo>
                <a:lnTo>
                  <a:pt x="69" y="133"/>
                </a:lnTo>
                <a:lnTo>
                  <a:pt x="70" y="133"/>
                </a:lnTo>
                <a:lnTo>
                  <a:pt x="71" y="132"/>
                </a:lnTo>
                <a:lnTo>
                  <a:pt x="96" y="91"/>
                </a:lnTo>
                <a:lnTo>
                  <a:pt x="96" y="88"/>
                </a:lnTo>
                <a:lnTo>
                  <a:pt x="94" y="87"/>
                </a:lnTo>
                <a:lnTo>
                  <a:pt x="93" y="87"/>
                </a:lnTo>
                <a:close/>
                <a:moveTo>
                  <a:pt x="139" y="83"/>
                </a:moveTo>
                <a:lnTo>
                  <a:pt x="111" y="85"/>
                </a:lnTo>
                <a:lnTo>
                  <a:pt x="108" y="86"/>
                </a:lnTo>
                <a:lnTo>
                  <a:pt x="105" y="87"/>
                </a:lnTo>
                <a:lnTo>
                  <a:pt x="102" y="90"/>
                </a:lnTo>
                <a:lnTo>
                  <a:pt x="87" y="114"/>
                </a:lnTo>
                <a:lnTo>
                  <a:pt x="74" y="138"/>
                </a:lnTo>
                <a:lnTo>
                  <a:pt x="73" y="143"/>
                </a:lnTo>
                <a:lnTo>
                  <a:pt x="74" y="148"/>
                </a:lnTo>
                <a:lnTo>
                  <a:pt x="87" y="174"/>
                </a:lnTo>
                <a:lnTo>
                  <a:pt x="102" y="198"/>
                </a:lnTo>
                <a:lnTo>
                  <a:pt x="105" y="201"/>
                </a:lnTo>
                <a:lnTo>
                  <a:pt x="108" y="202"/>
                </a:lnTo>
                <a:lnTo>
                  <a:pt x="111" y="202"/>
                </a:lnTo>
                <a:lnTo>
                  <a:pt x="139" y="203"/>
                </a:lnTo>
                <a:lnTo>
                  <a:pt x="168" y="202"/>
                </a:lnTo>
                <a:lnTo>
                  <a:pt x="171" y="202"/>
                </a:lnTo>
                <a:lnTo>
                  <a:pt x="174" y="201"/>
                </a:lnTo>
                <a:lnTo>
                  <a:pt x="176" y="198"/>
                </a:lnTo>
                <a:lnTo>
                  <a:pt x="191" y="174"/>
                </a:lnTo>
                <a:lnTo>
                  <a:pt x="204" y="148"/>
                </a:lnTo>
                <a:lnTo>
                  <a:pt x="206" y="143"/>
                </a:lnTo>
                <a:lnTo>
                  <a:pt x="204" y="138"/>
                </a:lnTo>
                <a:lnTo>
                  <a:pt x="191" y="114"/>
                </a:lnTo>
                <a:lnTo>
                  <a:pt x="176" y="90"/>
                </a:lnTo>
                <a:lnTo>
                  <a:pt x="174" y="87"/>
                </a:lnTo>
                <a:lnTo>
                  <a:pt x="171" y="86"/>
                </a:lnTo>
                <a:lnTo>
                  <a:pt x="168" y="85"/>
                </a:lnTo>
                <a:lnTo>
                  <a:pt x="139" y="83"/>
                </a:lnTo>
                <a:close/>
                <a:moveTo>
                  <a:pt x="139" y="50"/>
                </a:moveTo>
                <a:lnTo>
                  <a:pt x="138" y="50"/>
                </a:lnTo>
                <a:lnTo>
                  <a:pt x="126" y="62"/>
                </a:lnTo>
                <a:lnTo>
                  <a:pt x="114" y="74"/>
                </a:lnTo>
                <a:lnTo>
                  <a:pt x="114" y="77"/>
                </a:lnTo>
                <a:lnTo>
                  <a:pt x="115" y="78"/>
                </a:lnTo>
                <a:lnTo>
                  <a:pt x="116" y="78"/>
                </a:lnTo>
                <a:lnTo>
                  <a:pt x="163" y="80"/>
                </a:lnTo>
                <a:lnTo>
                  <a:pt x="165" y="78"/>
                </a:lnTo>
                <a:lnTo>
                  <a:pt x="166" y="77"/>
                </a:lnTo>
                <a:lnTo>
                  <a:pt x="165" y="74"/>
                </a:lnTo>
                <a:lnTo>
                  <a:pt x="153" y="62"/>
                </a:lnTo>
                <a:lnTo>
                  <a:pt x="142" y="50"/>
                </a:lnTo>
                <a:lnTo>
                  <a:pt x="139" y="50"/>
                </a:lnTo>
                <a:close/>
                <a:moveTo>
                  <a:pt x="170" y="32"/>
                </a:moveTo>
                <a:lnTo>
                  <a:pt x="160" y="36"/>
                </a:lnTo>
                <a:lnTo>
                  <a:pt x="148" y="42"/>
                </a:lnTo>
                <a:lnTo>
                  <a:pt x="147" y="44"/>
                </a:lnTo>
                <a:lnTo>
                  <a:pt x="147" y="46"/>
                </a:lnTo>
                <a:lnTo>
                  <a:pt x="148" y="48"/>
                </a:lnTo>
                <a:lnTo>
                  <a:pt x="161" y="60"/>
                </a:lnTo>
                <a:lnTo>
                  <a:pt x="174" y="76"/>
                </a:lnTo>
                <a:lnTo>
                  <a:pt x="176" y="78"/>
                </a:lnTo>
                <a:lnTo>
                  <a:pt x="179" y="80"/>
                </a:lnTo>
                <a:lnTo>
                  <a:pt x="181" y="81"/>
                </a:lnTo>
                <a:lnTo>
                  <a:pt x="202" y="83"/>
                </a:lnTo>
                <a:lnTo>
                  <a:pt x="218" y="88"/>
                </a:lnTo>
                <a:lnTo>
                  <a:pt x="221" y="88"/>
                </a:lnTo>
                <a:lnTo>
                  <a:pt x="222" y="87"/>
                </a:lnTo>
                <a:lnTo>
                  <a:pt x="222" y="86"/>
                </a:lnTo>
                <a:lnTo>
                  <a:pt x="222" y="71"/>
                </a:lnTo>
                <a:lnTo>
                  <a:pt x="220" y="58"/>
                </a:lnTo>
                <a:lnTo>
                  <a:pt x="216" y="46"/>
                </a:lnTo>
                <a:lnTo>
                  <a:pt x="214" y="46"/>
                </a:lnTo>
                <a:lnTo>
                  <a:pt x="213" y="45"/>
                </a:lnTo>
                <a:lnTo>
                  <a:pt x="212" y="46"/>
                </a:lnTo>
                <a:lnTo>
                  <a:pt x="200" y="50"/>
                </a:lnTo>
                <a:lnTo>
                  <a:pt x="189" y="49"/>
                </a:lnTo>
                <a:lnTo>
                  <a:pt x="180" y="44"/>
                </a:lnTo>
                <a:lnTo>
                  <a:pt x="174" y="34"/>
                </a:lnTo>
                <a:lnTo>
                  <a:pt x="172" y="32"/>
                </a:lnTo>
                <a:lnTo>
                  <a:pt x="170" y="32"/>
                </a:lnTo>
                <a:close/>
                <a:moveTo>
                  <a:pt x="97" y="30"/>
                </a:moveTo>
                <a:lnTo>
                  <a:pt x="83" y="31"/>
                </a:lnTo>
                <a:lnTo>
                  <a:pt x="70" y="39"/>
                </a:lnTo>
                <a:lnTo>
                  <a:pt x="62" y="50"/>
                </a:lnTo>
                <a:lnTo>
                  <a:pt x="57" y="65"/>
                </a:lnTo>
                <a:lnTo>
                  <a:pt x="56" y="86"/>
                </a:lnTo>
                <a:lnTo>
                  <a:pt x="57" y="87"/>
                </a:lnTo>
                <a:lnTo>
                  <a:pt x="59" y="88"/>
                </a:lnTo>
                <a:lnTo>
                  <a:pt x="60" y="88"/>
                </a:lnTo>
                <a:lnTo>
                  <a:pt x="78" y="83"/>
                </a:lnTo>
                <a:lnTo>
                  <a:pt x="98" y="81"/>
                </a:lnTo>
                <a:lnTo>
                  <a:pt x="101" y="80"/>
                </a:lnTo>
                <a:lnTo>
                  <a:pt x="103" y="78"/>
                </a:lnTo>
                <a:lnTo>
                  <a:pt x="106" y="76"/>
                </a:lnTo>
                <a:lnTo>
                  <a:pt x="119" y="60"/>
                </a:lnTo>
                <a:lnTo>
                  <a:pt x="131" y="48"/>
                </a:lnTo>
                <a:lnTo>
                  <a:pt x="133" y="46"/>
                </a:lnTo>
                <a:lnTo>
                  <a:pt x="133" y="44"/>
                </a:lnTo>
                <a:lnTo>
                  <a:pt x="131" y="42"/>
                </a:lnTo>
                <a:lnTo>
                  <a:pt x="114" y="34"/>
                </a:lnTo>
                <a:lnTo>
                  <a:pt x="97" y="30"/>
                </a:lnTo>
                <a:close/>
                <a:moveTo>
                  <a:pt x="197" y="0"/>
                </a:moveTo>
                <a:lnTo>
                  <a:pt x="209" y="3"/>
                </a:lnTo>
                <a:lnTo>
                  <a:pt x="217" y="11"/>
                </a:lnTo>
                <a:lnTo>
                  <a:pt x="222" y="21"/>
                </a:lnTo>
                <a:lnTo>
                  <a:pt x="221" y="32"/>
                </a:lnTo>
                <a:lnTo>
                  <a:pt x="222" y="35"/>
                </a:lnTo>
                <a:lnTo>
                  <a:pt x="229" y="49"/>
                </a:lnTo>
                <a:lnTo>
                  <a:pt x="231" y="67"/>
                </a:lnTo>
                <a:lnTo>
                  <a:pt x="230" y="90"/>
                </a:lnTo>
                <a:lnTo>
                  <a:pt x="230" y="91"/>
                </a:lnTo>
                <a:lnTo>
                  <a:pt x="231" y="92"/>
                </a:lnTo>
                <a:lnTo>
                  <a:pt x="253" y="104"/>
                </a:lnTo>
                <a:lnTo>
                  <a:pt x="267" y="115"/>
                </a:lnTo>
                <a:lnTo>
                  <a:pt x="276" y="129"/>
                </a:lnTo>
                <a:lnTo>
                  <a:pt x="280" y="143"/>
                </a:lnTo>
                <a:lnTo>
                  <a:pt x="276" y="159"/>
                </a:lnTo>
                <a:lnTo>
                  <a:pt x="267" y="171"/>
                </a:lnTo>
                <a:lnTo>
                  <a:pt x="252" y="184"/>
                </a:lnTo>
                <a:lnTo>
                  <a:pt x="231" y="194"/>
                </a:lnTo>
                <a:lnTo>
                  <a:pt x="230" y="196"/>
                </a:lnTo>
                <a:lnTo>
                  <a:pt x="230" y="197"/>
                </a:lnTo>
                <a:lnTo>
                  <a:pt x="231" y="207"/>
                </a:lnTo>
                <a:lnTo>
                  <a:pt x="231" y="209"/>
                </a:lnTo>
                <a:lnTo>
                  <a:pt x="232" y="209"/>
                </a:lnTo>
                <a:lnTo>
                  <a:pt x="240" y="215"/>
                </a:lnTo>
                <a:lnTo>
                  <a:pt x="246" y="223"/>
                </a:lnTo>
                <a:lnTo>
                  <a:pt x="248" y="233"/>
                </a:lnTo>
                <a:lnTo>
                  <a:pt x="245" y="243"/>
                </a:lnTo>
                <a:lnTo>
                  <a:pt x="239" y="252"/>
                </a:lnTo>
                <a:lnTo>
                  <a:pt x="230" y="257"/>
                </a:lnTo>
                <a:lnTo>
                  <a:pt x="220" y="257"/>
                </a:lnTo>
                <a:lnTo>
                  <a:pt x="218" y="258"/>
                </a:lnTo>
                <a:lnTo>
                  <a:pt x="217" y="258"/>
                </a:lnTo>
                <a:lnTo>
                  <a:pt x="206" y="266"/>
                </a:lnTo>
                <a:lnTo>
                  <a:pt x="193" y="270"/>
                </a:lnTo>
                <a:lnTo>
                  <a:pt x="177" y="267"/>
                </a:lnTo>
                <a:lnTo>
                  <a:pt x="160" y="261"/>
                </a:lnTo>
                <a:lnTo>
                  <a:pt x="142" y="248"/>
                </a:lnTo>
                <a:lnTo>
                  <a:pt x="139" y="248"/>
                </a:lnTo>
                <a:lnTo>
                  <a:pt x="138" y="248"/>
                </a:lnTo>
                <a:lnTo>
                  <a:pt x="119" y="262"/>
                </a:lnTo>
                <a:lnTo>
                  <a:pt x="100" y="269"/>
                </a:lnTo>
                <a:lnTo>
                  <a:pt x="83" y="269"/>
                </a:lnTo>
                <a:lnTo>
                  <a:pt x="69" y="265"/>
                </a:lnTo>
                <a:lnTo>
                  <a:pt x="59" y="254"/>
                </a:lnTo>
                <a:lnTo>
                  <a:pt x="51" y="239"/>
                </a:lnTo>
                <a:lnTo>
                  <a:pt x="48" y="219"/>
                </a:lnTo>
                <a:lnTo>
                  <a:pt x="47" y="217"/>
                </a:lnTo>
                <a:lnTo>
                  <a:pt x="46" y="216"/>
                </a:lnTo>
                <a:lnTo>
                  <a:pt x="36" y="210"/>
                </a:lnTo>
                <a:lnTo>
                  <a:pt x="29" y="200"/>
                </a:lnTo>
                <a:lnTo>
                  <a:pt x="29" y="187"/>
                </a:lnTo>
                <a:lnTo>
                  <a:pt x="29" y="186"/>
                </a:lnTo>
                <a:lnTo>
                  <a:pt x="28" y="184"/>
                </a:lnTo>
                <a:lnTo>
                  <a:pt x="13" y="173"/>
                </a:lnTo>
                <a:lnTo>
                  <a:pt x="4" y="159"/>
                </a:lnTo>
                <a:lnTo>
                  <a:pt x="0" y="145"/>
                </a:lnTo>
                <a:lnTo>
                  <a:pt x="2" y="129"/>
                </a:lnTo>
                <a:lnTo>
                  <a:pt x="11" y="115"/>
                </a:lnTo>
                <a:lnTo>
                  <a:pt x="27" y="104"/>
                </a:lnTo>
                <a:lnTo>
                  <a:pt x="48" y="92"/>
                </a:lnTo>
                <a:lnTo>
                  <a:pt x="50" y="91"/>
                </a:lnTo>
                <a:lnTo>
                  <a:pt x="50" y="90"/>
                </a:lnTo>
                <a:lnTo>
                  <a:pt x="48" y="67"/>
                </a:lnTo>
                <a:lnTo>
                  <a:pt x="51" y="48"/>
                </a:lnTo>
                <a:lnTo>
                  <a:pt x="59" y="32"/>
                </a:lnTo>
                <a:lnTo>
                  <a:pt x="70" y="23"/>
                </a:lnTo>
                <a:lnTo>
                  <a:pt x="84" y="18"/>
                </a:lnTo>
                <a:lnTo>
                  <a:pt x="100" y="19"/>
                </a:lnTo>
                <a:lnTo>
                  <a:pt x="119" y="26"/>
                </a:lnTo>
                <a:lnTo>
                  <a:pt x="138" y="39"/>
                </a:lnTo>
                <a:lnTo>
                  <a:pt x="139" y="40"/>
                </a:lnTo>
                <a:lnTo>
                  <a:pt x="142" y="39"/>
                </a:lnTo>
                <a:lnTo>
                  <a:pt x="156" y="28"/>
                </a:lnTo>
                <a:lnTo>
                  <a:pt x="171" y="22"/>
                </a:lnTo>
                <a:lnTo>
                  <a:pt x="172" y="21"/>
                </a:lnTo>
                <a:lnTo>
                  <a:pt x="172" y="19"/>
                </a:lnTo>
                <a:lnTo>
                  <a:pt x="177" y="9"/>
                </a:lnTo>
                <a:lnTo>
                  <a:pt x="186" y="3"/>
                </a:lnTo>
                <a:lnTo>
                  <a:pt x="197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0">
            <a:noFill/>
            <a:prstDash val="solid"/>
            <a:round/>
          </a:ln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/>
          </a:p>
        </p:txBody>
      </p:sp>
      <p:sp>
        <p:nvSpPr>
          <p:cNvPr id="6" name="Freeform 345"/>
          <p:cNvSpPr>
            <a:spLocks noEditPoints="1"/>
          </p:cNvSpPr>
          <p:nvPr userDrawn="1"/>
        </p:nvSpPr>
        <p:spPr bwMode="auto">
          <a:xfrm rot="19951744">
            <a:off x="485147" y="1535222"/>
            <a:ext cx="2165380" cy="3066048"/>
          </a:xfrm>
          <a:custGeom>
            <a:avLst/>
            <a:gdLst>
              <a:gd name="T0" fmla="*/ 190 w 195"/>
              <a:gd name="T1" fmla="*/ 163 h 276"/>
              <a:gd name="T2" fmla="*/ 195 w 195"/>
              <a:gd name="T3" fmla="*/ 174 h 276"/>
              <a:gd name="T4" fmla="*/ 192 w 195"/>
              <a:gd name="T5" fmla="*/ 180 h 276"/>
              <a:gd name="T6" fmla="*/ 105 w 195"/>
              <a:gd name="T7" fmla="*/ 212 h 276"/>
              <a:gd name="T8" fmla="*/ 98 w 195"/>
              <a:gd name="T9" fmla="*/ 202 h 276"/>
              <a:gd name="T10" fmla="*/ 101 w 195"/>
              <a:gd name="T11" fmla="*/ 195 h 276"/>
              <a:gd name="T12" fmla="*/ 187 w 195"/>
              <a:gd name="T13" fmla="*/ 160 h 276"/>
              <a:gd name="T14" fmla="*/ 20 w 195"/>
              <a:gd name="T15" fmla="*/ 147 h 276"/>
              <a:gd name="T16" fmla="*/ 15 w 195"/>
              <a:gd name="T17" fmla="*/ 157 h 276"/>
              <a:gd name="T18" fmla="*/ 20 w 195"/>
              <a:gd name="T19" fmla="*/ 168 h 276"/>
              <a:gd name="T20" fmla="*/ 32 w 195"/>
              <a:gd name="T21" fmla="*/ 169 h 276"/>
              <a:gd name="T22" fmla="*/ 40 w 195"/>
              <a:gd name="T23" fmla="*/ 161 h 276"/>
              <a:gd name="T24" fmla="*/ 37 w 195"/>
              <a:gd name="T25" fmla="*/ 150 h 276"/>
              <a:gd name="T26" fmla="*/ 27 w 195"/>
              <a:gd name="T27" fmla="*/ 145 h 276"/>
              <a:gd name="T28" fmla="*/ 102 w 195"/>
              <a:gd name="T29" fmla="*/ 2 h 276"/>
              <a:gd name="T30" fmla="*/ 105 w 195"/>
              <a:gd name="T31" fmla="*/ 12 h 276"/>
              <a:gd name="T32" fmla="*/ 100 w 195"/>
              <a:gd name="T33" fmla="*/ 14 h 276"/>
              <a:gd name="T34" fmla="*/ 151 w 195"/>
              <a:gd name="T35" fmla="*/ 146 h 276"/>
              <a:gd name="T36" fmla="*/ 148 w 195"/>
              <a:gd name="T37" fmla="*/ 149 h 276"/>
              <a:gd name="T38" fmla="*/ 147 w 195"/>
              <a:gd name="T39" fmla="*/ 151 h 276"/>
              <a:gd name="T40" fmla="*/ 148 w 195"/>
              <a:gd name="T41" fmla="*/ 160 h 276"/>
              <a:gd name="T42" fmla="*/ 144 w 195"/>
              <a:gd name="T43" fmla="*/ 166 h 276"/>
              <a:gd name="T44" fmla="*/ 129 w 195"/>
              <a:gd name="T45" fmla="*/ 169 h 276"/>
              <a:gd name="T46" fmla="*/ 124 w 195"/>
              <a:gd name="T47" fmla="*/ 161 h 276"/>
              <a:gd name="T48" fmla="*/ 120 w 195"/>
              <a:gd name="T49" fmla="*/ 160 h 276"/>
              <a:gd name="T50" fmla="*/ 118 w 195"/>
              <a:gd name="T51" fmla="*/ 160 h 276"/>
              <a:gd name="T52" fmla="*/ 91 w 195"/>
              <a:gd name="T53" fmla="*/ 97 h 276"/>
              <a:gd name="T54" fmla="*/ 84 w 195"/>
              <a:gd name="T55" fmla="*/ 97 h 276"/>
              <a:gd name="T56" fmla="*/ 52 w 195"/>
              <a:gd name="T57" fmla="*/ 136 h 276"/>
              <a:gd name="T58" fmla="*/ 55 w 195"/>
              <a:gd name="T59" fmla="*/ 151 h 276"/>
              <a:gd name="T60" fmla="*/ 52 w 195"/>
              <a:gd name="T61" fmla="*/ 170 h 276"/>
              <a:gd name="T62" fmla="*/ 46 w 195"/>
              <a:gd name="T63" fmla="*/ 180 h 276"/>
              <a:gd name="T64" fmla="*/ 59 w 195"/>
              <a:gd name="T65" fmla="*/ 216 h 276"/>
              <a:gd name="T66" fmla="*/ 87 w 195"/>
              <a:gd name="T67" fmla="*/ 243 h 276"/>
              <a:gd name="T68" fmla="*/ 185 w 195"/>
              <a:gd name="T69" fmla="*/ 244 h 276"/>
              <a:gd name="T70" fmla="*/ 193 w 195"/>
              <a:gd name="T71" fmla="*/ 256 h 276"/>
              <a:gd name="T72" fmla="*/ 189 w 195"/>
              <a:gd name="T73" fmla="*/ 274 h 276"/>
              <a:gd name="T74" fmla="*/ 22 w 195"/>
              <a:gd name="T75" fmla="*/ 276 h 276"/>
              <a:gd name="T76" fmla="*/ 12 w 195"/>
              <a:gd name="T77" fmla="*/ 270 h 276"/>
              <a:gd name="T78" fmla="*/ 12 w 195"/>
              <a:gd name="T79" fmla="*/ 251 h 276"/>
              <a:gd name="T80" fmla="*/ 22 w 195"/>
              <a:gd name="T81" fmla="*/ 244 h 276"/>
              <a:gd name="T82" fmla="*/ 29 w 195"/>
              <a:gd name="T83" fmla="*/ 241 h 276"/>
              <a:gd name="T84" fmla="*/ 17 w 195"/>
              <a:gd name="T85" fmla="*/ 210 h 276"/>
              <a:gd name="T86" fmla="*/ 8 w 195"/>
              <a:gd name="T87" fmla="*/ 177 h 276"/>
              <a:gd name="T88" fmla="*/ 0 w 195"/>
              <a:gd name="T89" fmla="*/ 157 h 276"/>
              <a:gd name="T90" fmla="*/ 15 w 195"/>
              <a:gd name="T91" fmla="*/ 131 h 276"/>
              <a:gd name="T92" fmla="*/ 38 w 195"/>
              <a:gd name="T93" fmla="*/ 91 h 276"/>
              <a:gd name="T94" fmla="*/ 75 w 195"/>
              <a:gd name="T95" fmla="*/ 62 h 276"/>
              <a:gd name="T96" fmla="*/ 65 w 195"/>
              <a:gd name="T97" fmla="*/ 31 h 276"/>
              <a:gd name="T98" fmla="*/ 61 w 195"/>
              <a:gd name="T99" fmla="*/ 30 h 276"/>
              <a:gd name="T100" fmla="*/ 56 w 195"/>
              <a:gd name="T101" fmla="*/ 31 h 276"/>
              <a:gd name="T102" fmla="*/ 52 w 195"/>
              <a:gd name="T103" fmla="*/ 20 h 276"/>
              <a:gd name="T104" fmla="*/ 59 w 195"/>
              <a:gd name="T105" fmla="*/ 16 h 276"/>
              <a:gd name="T106" fmla="*/ 101 w 195"/>
              <a:gd name="T107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5" h="276">
                <a:moveTo>
                  <a:pt x="187" y="160"/>
                </a:moveTo>
                <a:lnTo>
                  <a:pt x="189" y="161"/>
                </a:lnTo>
                <a:lnTo>
                  <a:pt x="190" y="163"/>
                </a:lnTo>
                <a:lnTo>
                  <a:pt x="193" y="165"/>
                </a:lnTo>
                <a:lnTo>
                  <a:pt x="195" y="172"/>
                </a:lnTo>
                <a:lnTo>
                  <a:pt x="195" y="174"/>
                </a:lnTo>
                <a:lnTo>
                  <a:pt x="195" y="177"/>
                </a:lnTo>
                <a:lnTo>
                  <a:pt x="193" y="178"/>
                </a:lnTo>
                <a:lnTo>
                  <a:pt x="192" y="180"/>
                </a:lnTo>
                <a:lnTo>
                  <a:pt x="110" y="212"/>
                </a:lnTo>
                <a:lnTo>
                  <a:pt x="107" y="212"/>
                </a:lnTo>
                <a:lnTo>
                  <a:pt x="105" y="212"/>
                </a:lnTo>
                <a:lnTo>
                  <a:pt x="103" y="211"/>
                </a:lnTo>
                <a:lnTo>
                  <a:pt x="101" y="209"/>
                </a:lnTo>
                <a:lnTo>
                  <a:pt x="98" y="202"/>
                </a:lnTo>
                <a:lnTo>
                  <a:pt x="98" y="200"/>
                </a:lnTo>
                <a:lnTo>
                  <a:pt x="98" y="197"/>
                </a:lnTo>
                <a:lnTo>
                  <a:pt x="101" y="195"/>
                </a:lnTo>
                <a:lnTo>
                  <a:pt x="102" y="193"/>
                </a:lnTo>
                <a:lnTo>
                  <a:pt x="184" y="161"/>
                </a:lnTo>
                <a:lnTo>
                  <a:pt x="187" y="160"/>
                </a:lnTo>
                <a:close/>
                <a:moveTo>
                  <a:pt x="27" y="145"/>
                </a:moveTo>
                <a:lnTo>
                  <a:pt x="23" y="145"/>
                </a:lnTo>
                <a:lnTo>
                  <a:pt x="20" y="147"/>
                </a:lnTo>
                <a:lnTo>
                  <a:pt x="17" y="150"/>
                </a:lnTo>
                <a:lnTo>
                  <a:pt x="15" y="154"/>
                </a:lnTo>
                <a:lnTo>
                  <a:pt x="15" y="157"/>
                </a:lnTo>
                <a:lnTo>
                  <a:pt x="15" y="161"/>
                </a:lnTo>
                <a:lnTo>
                  <a:pt x="17" y="165"/>
                </a:lnTo>
                <a:lnTo>
                  <a:pt x="20" y="168"/>
                </a:lnTo>
                <a:lnTo>
                  <a:pt x="23" y="169"/>
                </a:lnTo>
                <a:lnTo>
                  <a:pt x="27" y="170"/>
                </a:lnTo>
                <a:lnTo>
                  <a:pt x="32" y="169"/>
                </a:lnTo>
                <a:lnTo>
                  <a:pt x="35" y="168"/>
                </a:lnTo>
                <a:lnTo>
                  <a:pt x="37" y="165"/>
                </a:lnTo>
                <a:lnTo>
                  <a:pt x="40" y="161"/>
                </a:lnTo>
                <a:lnTo>
                  <a:pt x="40" y="157"/>
                </a:lnTo>
                <a:lnTo>
                  <a:pt x="40" y="154"/>
                </a:lnTo>
                <a:lnTo>
                  <a:pt x="37" y="150"/>
                </a:lnTo>
                <a:lnTo>
                  <a:pt x="35" y="147"/>
                </a:lnTo>
                <a:lnTo>
                  <a:pt x="32" y="145"/>
                </a:lnTo>
                <a:lnTo>
                  <a:pt x="27" y="145"/>
                </a:lnTo>
                <a:close/>
                <a:moveTo>
                  <a:pt x="101" y="0"/>
                </a:moveTo>
                <a:lnTo>
                  <a:pt x="102" y="0"/>
                </a:lnTo>
                <a:lnTo>
                  <a:pt x="102" y="2"/>
                </a:lnTo>
                <a:lnTo>
                  <a:pt x="106" y="9"/>
                </a:lnTo>
                <a:lnTo>
                  <a:pt x="106" y="11"/>
                </a:lnTo>
                <a:lnTo>
                  <a:pt x="105" y="12"/>
                </a:lnTo>
                <a:lnTo>
                  <a:pt x="103" y="13"/>
                </a:lnTo>
                <a:lnTo>
                  <a:pt x="101" y="14"/>
                </a:lnTo>
                <a:lnTo>
                  <a:pt x="100" y="14"/>
                </a:lnTo>
                <a:lnTo>
                  <a:pt x="100" y="16"/>
                </a:lnTo>
                <a:lnTo>
                  <a:pt x="100" y="18"/>
                </a:lnTo>
                <a:lnTo>
                  <a:pt x="151" y="146"/>
                </a:lnTo>
                <a:lnTo>
                  <a:pt x="151" y="147"/>
                </a:lnTo>
                <a:lnTo>
                  <a:pt x="149" y="149"/>
                </a:lnTo>
                <a:lnTo>
                  <a:pt x="148" y="149"/>
                </a:lnTo>
                <a:lnTo>
                  <a:pt x="148" y="150"/>
                </a:lnTo>
                <a:lnTo>
                  <a:pt x="147" y="150"/>
                </a:lnTo>
                <a:lnTo>
                  <a:pt x="147" y="151"/>
                </a:lnTo>
                <a:lnTo>
                  <a:pt x="147" y="152"/>
                </a:lnTo>
                <a:lnTo>
                  <a:pt x="148" y="157"/>
                </a:lnTo>
                <a:lnTo>
                  <a:pt x="148" y="160"/>
                </a:lnTo>
                <a:lnTo>
                  <a:pt x="148" y="163"/>
                </a:lnTo>
                <a:lnTo>
                  <a:pt x="147" y="164"/>
                </a:lnTo>
                <a:lnTo>
                  <a:pt x="144" y="166"/>
                </a:lnTo>
                <a:lnTo>
                  <a:pt x="134" y="169"/>
                </a:lnTo>
                <a:lnTo>
                  <a:pt x="132" y="170"/>
                </a:lnTo>
                <a:lnTo>
                  <a:pt x="129" y="169"/>
                </a:lnTo>
                <a:lnTo>
                  <a:pt x="128" y="168"/>
                </a:lnTo>
                <a:lnTo>
                  <a:pt x="125" y="165"/>
                </a:lnTo>
                <a:lnTo>
                  <a:pt x="124" y="161"/>
                </a:lnTo>
                <a:lnTo>
                  <a:pt x="124" y="161"/>
                </a:lnTo>
                <a:lnTo>
                  <a:pt x="123" y="160"/>
                </a:lnTo>
                <a:lnTo>
                  <a:pt x="120" y="160"/>
                </a:lnTo>
                <a:lnTo>
                  <a:pt x="120" y="160"/>
                </a:lnTo>
                <a:lnTo>
                  <a:pt x="119" y="161"/>
                </a:lnTo>
                <a:lnTo>
                  <a:pt x="118" y="160"/>
                </a:lnTo>
                <a:lnTo>
                  <a:pt x="116" y="159"/>
                </a:lnTo>
                <a:lnTo>
                  <a:pt x="93" y="100"/>
                </a:lnTo>
                <a:lnTo>
                  <a:pt x="91" y="97"/>
                </a:lnTo>
                <a:lnTo>
                  <a:pt x="89" y="96"/>
                </a:lnTo>
                <a:lnTo>
                  <a:pt x="87" y="96"/>
                </a:lnTo>
                <a:lnTo>
                  <a:pt x="84" y="97"/>
                </a:lnTo>
                <a:lnTo>
                  <a:pt x="70" y="108"/>
                </a:lnTo>
                <a:lnTo>
                  <a:pt x="60" y="120"/>
                </a:lnTo>
                <a:lnTo>
                  <a:pt x="52" y="136"/>
                </a:lnTo>
                <a:lnTo>
                  <a:pt x="51" y="140"/>
                </a:lnTo>
                <a:lnTo>
                  <a:pt x="52" y="145"/>
                </a:lnTo>
                <a:lnTo>
                  <a:pt x="55" y="151"/>
                </a:lnTo>
                <a:lnTo>
                  <a:pt x="55" y="157"/>
                </a:lnTo>
                <a:lnTo>
                  <a:pt x="55" y="164"/>
                </a:lnTo>
                <a:lnTo>
                  <a:pt x="52" y="170"/>
                </a:lnTo>
                <a:lnTo>
                  <a:pt x="49" y="175"/>
                </a:lnTo>
                <a:lnTo>
                  <a:pt x="47" y="178"/>
                </a:lnTo>
                <a:lnTo>
                  <a:pt x="46" y="180"/>
                </a:lnTo>
                <a:lnTo>
                  <a:pt x="46" y="184"/>
                </a:lnTo>
                <a:lnTo>
                  <a:pt x="51" y="201"/>
                </a:lnTo>
                <a:lnTo>
                  <a:pt x="59" y="216"/>
                </a:lnTo>
                <a:lnTo>
                  <a:pt x="69" y="230"/>
                </a:lnTo>
                <a:lnTo>
                  <a:pt x="83" y="242"/>
                </a:lnTo>
                <a:lnTo>
                  <a:pt x="87" y="243"/>
                </a:lnTo>
                <a:lnTo>
                  <a:pt x="89" y="244"/>
                </a:lnTo>
                <a:lnTo>
                  <a:pt x="181" y="244"/>
                </a:lnTo>
                <a:lnTo>
                  <a:pt x="185" y="244"/>
                </a:lnTo>
                <a:lnTo>
                  <a:pt x="189" y="247"/>
                </a:lnTo>
                <a:lnTo>
                  <a:pt x="192" y="251"/>
                </a:lnTo>
                <a:lnTo>
                  <a:pt x="193" y="256"/>
                </a:lnTo>
                <a:lnTo>
                  <a:pt x="193" y="265"/>
                </a:lnTo>
                <a:lnTo>
                  <a:pt x="192" y="270"/>
                </a:lnTo>
                <a:lnTo>
                  <a:pt x="189" y="274"/>
                </a:lnTo>
                <a:lnTo>
                  <a:pt x="185" y="276"/>
                </a:lnTo>
                <a:lnTo>
                  <a:pt x="181" y="276"/>
                </a:lnTo>
                <a:lnTo>
                  <a:pt x="22" y="276"/>
                </a:lnTo>
                <a:lnTo>
                  <a:pt x="18" y="276"/>
                </a:lnTo>
                <a:lnTo>
                  <a:pt x="14" y="274"/>
                </a:lnTo>
                <a:lnTo>
                  <a:pt x="12" y="270"/>
                </a:lnTo>
                <a:lnTo>
                  <a:pt x="10" y="265"/>
                </a:lnTo>
                <a:lnTo>
                  <a:pt x="10" y="256"/>
                </a:lnTo>
                <a:lnTo>
                  <a:pt x="12" y="251"/>
                </a:lnTo>
                <a:lnTo>
                  <a:pt x="14" y="247"/>
                </a:lnTo>
                <a:lnTo>
                  <a:pt x="18" y="244"/>
                </a:lnTo>
                <a:lnTo>
                  <a:pt x="22" y="244"/>
                </a:lnTo>
                <a:lnTo>
                  <a:pt x="24" y="244"/>
                </a:lnTo>
                <a:lnTo>
                  <a:pt x="27" y="243"/>
                </a:lnTo>
                <a:lnTo>
                  <a:pt x="29" y="241"/>
                </a:lnTo>
                <a:lnTo>
                  <a:pt x="29" y="238"/>
                </a:lnTo>
                <a:lnTo>
                  <a:pt x="28" y="235"/>
                </a:lnTo>
                <a:lnTo>
                  <a:pt x="17" y="210"/>
                </a:lnTo>
                <a:lnTo>
                  <a:pt x="10" y="183"/>
                </a:lnTo>
                <a:lnTo>
                  <a:pt x="9" y="179"/>
                </a:lnTo>
                <a:lnTo>
                  <a:pt x="8" y="177"/>
                </a:lnTo>
                <a:lnTo>
                  <a:pt x="4" y="170"/>
                </a:lnTo>
                <a:lnTo>
                  <a:pt x="0" y="164"/>
                </a:lnTo>
                <a:lnTo>
                  <a:pt x="0" y="157"/>
                </a:lnTo>
                <a:lnTo>
                  <a:pt x="3" y="143"/>
                </a:lnTo>
                <a:lnTo>
                  <a:pt x="13" y="133"/>
                </a:lnTo>
                <a:lnTo>
                  <a:pt x="15" y="131"/>
                </a:lnTo>
                <a:lnTo>
                  <a:pt x="17" y="128"/>
                </a:lnTo>
                <a:lnTo>
                  <a:pt x="27" y="109"/>
                </a:lnTo>
                <a:lnTo>
                  <a:pt x="38" y="91"/>
                </a:lnTo>
                <a:lnTo>
                  <a:pt x="54" y="76"/>
                </a:lnTo>
                <a:lnTo>
                  <a:pt x="73" y="63"/>
                </a:lnTo>
                <a:lnTo>
                  <a:pt x="75" y="62"/>
                </a:lnTo>
                <a:lnTo>
                  <a:pt x="75" y="59"/>
                </a:lnTo>
                <a:lnTo>
                  <a:pt x="75" y="57"/>
                </a:lnTo>
                <a:lnTo>
                  <a:pt x="65" y="31"/>
                </a:lnTo>
                <a:lnTo>
                  <a:pt x="65" y="30"/>
                </a:lnTo>
                <a:lnTo>
                  <a:pt x="64" y="30"/>
                </a:lnTo>
                <a:lnTo>
                  <a:pt x="61" y="30"/>
                </a:lnTo>
                <a:lnTo>
                  <a:pt x="59" y="31"/>
                </a:lnTo>
                <a:lnTo>
                  <a:pt x="58" y="31"/>
                </a:lnTo>
                <a:lnTo>
                  <a:pt x="56" y="31"/>
                </a:lnTo>
                <a:lnTo>
                  <a:pt x="55" y="30"/>
                </a:lnTo>
                <a:lnTo>
                  <a:pt x="52" y="22"/>
                </a:lnTo>
                <a:lnTo>
                  <a:pt x="52" y="20"/>
                </a:lnTo>
                <a:lnTo>
                  <a:pt x="52" y="18"/>
                </a:lnTo>
                <a:lnTo>
                  <a:pt x="54" y="18"/>
                </a:lnTo>
                <a:lnTo>
                  <a:pt x="59" y="16"/>
                </a:lnTo>
                <a:lnTo>
                  <a:pt x="93" y="2"/>
                </a:lnTo>
                <a:lnTo>
                  <a:pt x="98" y="0"/>
                </a:lnTo>
                <a:lnTo>
                  <a:pt x="101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0">
            <a:noFill/>
            <a:prstDash val="solid"/>
            <a:round/>
          </a:ln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/>
          </a:p>
        </p:txBody>
      </p:sp>
      <p:sp>
        <p:nvSpPr>
          <p:cNvPr id="7" name="Freeform 387"/>
          <p:cNvSpPr>
            <a:spLocks noEditPoints="1"/>
          </p:cNvSpPr>
          <p:nvPr userDrawn="1"/>
        </p:nvSpPr>
        <p:spPr bwMode="auto">
          <a:xfrm rot="1888595">
            <a:off x="2441205" y="392104"/>
            <a:ext cx="1571588" cy="2081915"/>
          </a:xfrm>
          <a:custGeom>
            <a:avLst/>
            <a:gdLst>
              <a:gd name="T0" fmla="*/ 68 w 219"/>
              <a:gd name="T1" fmla="*/ 188 h 290"/>
              <a:gd name="T2" fmla="*/ 108 w 219"/>
              <a:gd name="T3" fmla="*/ 177 h 290"/>
              <a:gd name="T4" fmla="*/ 114 w 219"/>
              <a:gd name="T5" fmla="*/ 174 h 290"/>
              <a:gd name="T6" fmla="*/ 168 w 219"/>
              <a:gd name="T7" fmla="*/ 174 h 290"/>
              <a:gd name="T8" fmla="*/ 52 w 219"/>
              <a:gd name="T9" fmla="*/ 172 h 290"/>
              <a:gd name="T10" fmla="*/ 100 w 219"/>
              <a:gd name="T11" fmla="*/ 170 h 290"/>
              <a:gd name="T12" fmla="*/ 52 w 219"/>
              <a:gd name="T13" fmla="*/ 117 h 290"/>
              <a:gd name="T14" fmla="*/ 44 w 219"/>
              <a:gd name="T15" fmla="*/ 168 h 290"/>
              <a:gd name="T16" fmla="*/ 53 w 219"/>
              <a:gd name="T17" fmla="*/ 118 h 290"/>
              <a:gd name="T18" fmla="*/ 89 w 219"/>
              <a:gd name="T19" fmla="*/ 138 h 290"/>
              <a:gd name="T20" fmla="*/ 137 w 219"/>
              <a:gd name="T21" fmla="*/ 145 h 290"/>
              <a:gd name="T22" fmla="*/ 150 w 219"/>
              <a:gd name="T23" fmla="*/ 141 h 290"/>
              <a:gd name="T24" fmla="*/ 175 w 219"/>
              <a:gd name="T25" fmla="*/ 169 h 290"/>
              <a:gd name="T26" fmla="*/ 172 w 219"/>
              <a:gd name="T27" fmla="*/ 114 h 290"/>
              <a:gd name="T28" fmla="*/ 31 w 219"/>
              <a:gd name="T29" fmla="*/ 152 h 290"/>
              <a:gd name="T30" fmla="*/ 43 w 219"/>
              <a:gd name="T31" fmla="*/ 112 h 290"/>
              <a:gd name="T32" fmla="*/ 115 w 219"/>
              <a:gd name="T33" fmla="*/ 109 h 290"/>
              <a:gd name="T34" fmla="*/ 164 w 219"/>
              <a:gd name="T35" fmla="*/ 112 h 290"/>
              <a:gd name="T36" fmla="*/ 73 w 219"/>
              <a:gd name="T37" fmla="*/ 83 h 290"/>
              <a:gd name="T38" fmla="*/ 83 w 219"/>
              <a:gd name="T39" fmla="*/ 131 h 290"/>
              <a:gd name="T40" fmla="*/ 77 w 219"/>
              <a:gd name="T41" fmla="*/ 82 h 290"/>
              <a:gd name="T42" fmla="*/ 175 w 219"/>
              <a:gd name="T43" fmla="*/ 108 h 290"/>
              <a:gd name="T44" fmla="*/ 196 w 219"/>
              <a:gd name="T45" fmla="*/ 90 h 290"/>
              <a:gd name="T46" fmla="*/ 82 w 219"/>
              <a:gd name="T47" fmla="*/ 77 h 290"/>
              <a:gd name="T48" fmla="*/ 129 w 219"/>
              <a:gd name="T49" fmla="*/ 85 h 290"/>
              <a:gd name="T50" fmla="*/ 174 w 219"/>
              <a:gd name="T51" fmla="*/ 51 h 290"/>
              <a:gd name="T52" fmla="*/ 156 w 219"/>
              <a:gd name="T53" fmla="*/ 96 h 290"/>
              <a:gd name="T54" fmla="*/ 178 w 219"/>
              <a:gd name="T55" fmla="*/ 77 h 290"/>
              <a:gd name="T56" fmla="*/ 43 w 219"/>
              <a:gd name="T57" fmla="*/ 51 h 290"/>
              <a:gd name="T58" fmla="*/ 49 w 219"/>
              <a:gd name="T59" fmla="*/ 104 h 290"/>
              <a:gd name="T60" fmla="*/ 184 w 219"/>
              <a:gd name="T61" fmla="*/ 41 h 290"/>
              <a:gd name="T62" fmla="*/ 202 w 219"/>
              <a:gd name="T63" fmla="*/ 89 h 290"/>
              <a:gd name="T64" fmla="*/ 112 w 219"/>
              <a:gd name="T65" fmla="*/ 205 h 290"/>
              <a:gd name="T66" fmla="*/ 41 w 219"/>
              <a:gd name="T67" fmla="*/ 183 h 290"/>
              <a:gd name="T68" fmla="*/ 137 w 219"/>
              <a:gd name="T69" fmla="*/ 209 h 290"/>
              <a:gd name="T70" fmla="*/ 201 w 219"/>
              <a:gd name="T71" fmla="*/ 64 h 290"/>
              <a:gd name="T72" fmla="*/ 118 w 219"/>
              <a:gd name="T73" fmla="*/ 49 h 290"/>
              <a:gd name="T74" fmla="*/ 138 w 219"/>
              <a:gd name="T75" fmla="*/ 76 h 290"/>
              <a:gd name="T76" fmla="*/ 92 w 219"/>
              <a:gd name="T77" fmla="*/ 23 h 290"/>
              <a:gd name="T78" fmla="*/ 75 w 219"/>
              <a:gd name="T79" fmla="*/ 71 h 290"/>
              <a:gd name="T80" fmla="*/ 95 w 219"/>
              <a:gd name="T81" fmla="*/ 23 h 290"/>
              <a:gd name="T82" fmla="*/ 110 w 219"/>
              <a:gd name="T83" fmla="*/ 43 h 290"/>
              <a:gd name="T84" fmla="*/ 151 w 219"/>
              <a:gd name="T85" fmla="*/ 32 h 290"/>
              <a:gd name="T86" fmla="*/ 219 w 219"/>
              <a:gd name="T87" fmla="*/ 12 h 290"/>
              <a:gd name="T88" fmla="*/ 195 w 219"/>
              <a:gd name="T89" fmla="*/ 30 h 290"/>
              <a:gd name="T90" fmla="*/ 219 w 219"/>
              <a:gd name="T91" fmla="*/ 101 h 290"/>
              <a:gd name="T92" fmla="*/ 118 w 219"/>
              <a:gd name="T93" fmla="*/ 219 h 290"/>
              <a:gd name="T94" fmla="*/ 126 w 219"/>
              <a:gd name="T95" fmla="*/ 243 h 290"/>
              <a:gd name="T96" fmla="*/ 118 w 219"/>
              <a:gd name="T97" fmla="*/ 266 h 290"/>
              <a:gd name="T98" fmla="*/ 183 w 219"/>
              <a:gd name="T99" fmla="*/ 290 h 290"/>
              <a:gd name="T100" fmla="*/ 77 w 219"/>
              <a:gd name="T101" fmla="*/ 269 h 290"/>
              <a:gd name="T102" fmla="*/ 95 w 219"/>
              <a:gd name="T103" fmla="*/ 251 h 290"/>
              <a:gd name="T104" fmla="*/ 103 w 219"/>
              <a:gd name="T105" fmla="*/ 220 h 290"/>
              <a:gd name="T106" fmla="*/ 30 w 219"/>
              <a:gd name="T107" fmla="*/ 193 h 290"/>
              <a:gd name="T108" fmla="*/ 20 w 219"/>
              <a:gd name="T109" fmla="*/ 219 h 290"/>
              <a:gd name="T110" fmla="*/ 13 w 219"/>
              <a:gd name="T111" fmla="*/ 188 h 290"/>
              <a:gd name="T112" fmla="*/ 37 w 219"/>
              <a:gd name="T113" fmla="*/ 173 h 290"/>
              <a:gd name="T114" fmla="*/ 62 w 219"/>
              <a:gd name="T115" fmla="*/ 27 h 290"/>
              <a:gd name="T116" fmla="*/ 177 w 219"/>
              <a:gd name="T117" fmla="*/ 39 h 290"/>
              <a:gd name="T118" fmla="*/ 192 w 219"/>
              <a:gd name="T119" fmla="*/ 6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19" h="290">
                <a:moveTo>
                  <a:pt x="106" y="175"/>
                </a:moveTo>
                <a:lnTo>
                  <a:pt x="104" y="175"/>
                </a:lnTo>
                <a:lnTo>
                  <a:pt x="87" y="183"/>
                </a:lnTo>
                <a:lnTo>
                  <a:pt x="68" y="187"/>
                </a:lnTo>
                <a:lnTo>
                  <a:pt x="68" y="187"/>
                </a:lnTo>
                <a:lnTo>
                  <a:pt x="67" y="188"/>
                </a:lnTo>
                <a:lnTo>
                  <a:pt x="68" y="188"/>
                </a:lnTo>
                <a:lnTo>
                  <a:pt x="90" y="196"/>
                </a:lnTo>
                <a:lnTo>
                  <a:pt x="113" y="198"/>
                </a:lnTo>
                <a:lnTo>
                  <a:pt x="114" y="198"/>
                </a:lnTo>
                <a:lnTo>
                  <a:pt x="115" y="196"/>
                </a:lnTo>
                <a:lnTo>
                  <a:pt x="115" y="195"/>
                </a:lnTo>
                <a:lnTo>
                  <a:pt x="113" y="186"/>
                </a:lnTo>
                <a:lnTo>
                  <a:pt x="108" y="177"/>
                </a:lnTo>
                <a:lnTo>
                  <a:pt x="108" y="177"/>
                </a:lnTo>
                <a:lnTo>
                  <a:pt x="106" y="175"/>
                </a:lnTo>
                <a:close/>
                <a:moveTo>
                  <a:pt x="142" y="150"/>
                </a:moveTo>
                <a:lnTo>
                  <a:pt x="141" y="150"/>
                </a:lnTo>
                <a:lnTo>
                  <a:pt x="115" y="170"/>
                </a:lnTo>
                <a:lnTo>
                  <a:pt x="114" y="172"/>
                </a:lnTo>
                <a:lnTo>
                  <a:pt x="114" y="174"/>
                </a:lnTo>
                <a:lnTo>
                  <a:pt x="123" y="195"/>
                </a:lnTo>
                <a:lnTo>
                  <a:pt x="124" y="197"/>
                </a:lnTo>
                <a:lnTo>
                  <a:pt x="126" y="197"/>
                </a:lnTo>
                <a:lnTo>
                  <a:pt x="147" y="189"/>
                </a:lnTo>
                <a:lnTo>
                  <a:pt x="168" y="177"/>
                </a:lnTo>
                <a:lnTo>
                  <a:pt x="168" y="175"/>
                </a:lnTo>
                <a:lnTo>
                  <a:pt x="168" y="174"/>
                </a:lnTo>
                <a:lnTo>
                  <a:pt x="168" y="173"/>
                </a:lnTo>
                <a:lnTo>
                  <a:pt x="145" y="150"/>
                </a:lnTo>
                <a:lnTo>
                  <a:pt x="143" y="150"/>
                </a:lnTo>
                <a:lnTo>
                  <a:pt x="142" y="150"/>
                </a:lnTo>
                <a:close/>
                <a:moveTo>
                  <a:pt x="81" y="143"/>
                </a:moveTo>
                <a:lnTo>
                  <a:pt x="80" y="143"/>
                </a:lnTo>
                <a:lnTo>
                  <a:pt x="52" y="172"/>
                </a:lnTo>
                <a:lnTo>
                  <a:pt x="52" y="174"/>
                </a:lnTo>
                <a:lnTo>
                  <a:pt x="52" y="175"/>
                </a:lnTo>
                <a:lnTo>
                  <a:pt x="53" y="177"/>
                </a:lnTo>
                <a:lnTo>
                  <a:pt x="64" y="179"/>
                </a:lnTo>
                <a:lnTo>
                  <a:pt x="77" y="179"/>
                </a:lnTo>
                <a:lnTo>
                  <a:pt x="90" y="175"/>
                </a:lnTo>
                <a:lnTo>
                  <a:pt x="100" y="170"/>
                </a:lnTo>
                <a:lnTo>
                  <a:pt x="101" y="169"/>
                </a:lnTo>
                <a:lnTo>
                  <a:pt x="103" y="168"/>
                </a:lnTo>
                <a:lnTo>
                  <a:pt x="101" y="166"/>
                </a:lnTo>
                <a:lnTo>
                  <a:pt x="85" y="143"/>
                </a:lnTo>
                <a:lnTo>
                  <a:pt x="83" y="143"/>
                </a:lnTo>
                <a:lnTo>
                  <a:pt x="81" y="143"/>
                </a:lnTo>
                <a:close/>
                <a:moveTo>
                  <a:pt x="52" y="117"/>
                </a:moveTo>
                <a:lnTo>
                  <a:pt x="50" y="118"/>
                </a:lnTo>
                <a:lnTo>
                  <a:pt x="49" y="119"/>
                </a:lnTo>
                <a:lnTo>
                  <a:pt x="44" y="129"/>
                </a:lnTo>
                <a:lnTo>
                  <a:pt x="40" y="142"/>
                </a:lnTo>
                <a:lnTo>
                  <a:pt x="40" y="155"/>
                </a:lnTo>
                <a:lnTo>
                  <a:pt x="43" y="166"/>
                </a:lnTo>
                <a:lnTo>
                  <a:pt x="44" y="168"/>
                </a:lnTo>
                <a:lnTo>
                  <a:pt x="45" y="168"/>
                </a:lnTo>
                <a:lnTo>
                  <a:pt x="48" y="168"/>
                </a:lnTo>
                <a:lnTo>
                  <a:pt x="76" y="140"/>
                </a:lnTo>
                <a:lnTo>
                  <a:pt x="76" y="138"/>
                </a:lnTo>
                <a:lnTo>
                  <a:pt x="76" y="136"/>
                </a:lnTo>
                <a:lnTo>
                  <a:pt x="76" y="135"/>
                </a:lnTo>
                <a:lnTo>
                  <a:pt x="53" y="118"/>
                </a:lnTo>
                <a:lnTo>
                  <a:pt x="52" y="117"/>
                </a:lnTo>
                <a:close/>
                <a:moveTo>
                  <a:pt x="110" y="115"/>
                </a:moveTo>
                <a:lnTo>
                  <a:pt x="109" y="115"/>
                </a:lnTo>
                <a:lnTo>
                  <a:pt x="108" y="117"/>
                </a:lnTo>
                <a:lnTo>
                  <a:pt x="89" y="135"/>
                </a:lnTo>
                <a:lnTo>
                  <a:pt x="89" y="136"/>
                </a:lnTo>
                <a:lnTo>
                  <a:pt x="89" y="138"/>
                </a:lnTo>
                <a:lnTo>
                  <a:pt x="89" y="140"/>
                </a:lnTo>
                <a:lnTo>
                  <a:pt x="108" y="164"/>
                </a:lnTo>
                <a:lnTo>
                  <a:pt x="109" y="164"/>
                </a:lnTo>
                <a:lnTo>
                  <a:pt x="110" y="165"/>
                </a:lnTo>
                <a:lnTo>
                  <a:pt x="112" y="164"/>
                </a:lnTo>
                <a:lnTo>
                  <a:pt x="136" y="146"/>
                </a:lnTo>
                <a:lnTo>
                  <a:pt x="137" y="145"/>
                </a:lnTo>
                <a:lnTo>
                  <a:pt x="137" y="142"/>
                </a:lnTo>
                <a:lnTo>
                  <a:pt x="136" y="141"/>
                </a:lnTo>
                <a:lnTo>
                  <a:pt x="112" y="117"/>
                </a:lnTo>
                <a:lnTo>
                  <a:pt x="110" y="115"/>
                </a:lnTo>
                <a:close/>
                <a:moveTo>
                  <a:pt x="172" y="114"/>
                </a:moveTo>
                <a:lnTo>
                  <a:pt x="169" y="115"/>
                </a:lnTo>
                <a:lnTo>
                  <a:pt x="150" y="141"/>
                </a:lnTo>
                <a:lnTo>
                  <a:pt x="149" y="142"/>
                </a:lnTo>
                <a:lnTo>
                  <a:pt x="149" y="145"/>
                </a:lnTo>
                <a:lnTo>
                  <a:pt x="150" y="146"/>
                </a:lnTo>
                <a:lnTo>
                  <a:pt x="172" y="168"/>
                </a:lnTo>
                <a:lnTo>
                  <a:pt x="173" y="169"/>
                </a:lnTo>
                <a:lnTo>
                  <a:pt x="174" y="169"/>
                </a:lnTo>
                <a:lnTo>
                  <a:pt x="175" y="169"/>
                </a:lnTo>
                <a:lnTo>
                  <a:pt x="177" y="168"/>
                </a:lnTo>
                <a:lnTo>
                  <a:pt x="189" y="149"/>
                </a:lnTo>
                <a:lnTo>
                  <a:pt x="196" y="127"/>
                </a:lnTo>
                <a:lnTo>
                  <a:pt x="196" y="124"/>
                </a:lnTo>
                <a:lnTo>
                  <a:pt x="195" y="123"/>
                </a:lnTo>
                <a:lnTo>
                  <a:pt x="173" y="114"/>
                </a:lnTo>
                <a:lnTo>
                  <a:pt x="172" y="114"/>
                </a:lnTo>
                <a:close/>
                <a:moveTo>
                  <a:pt x="25" y="104"/>
                </a:moveTo>
                <a:lnTo>
                  <a:pt x="23" y="104"/>
                </a:lnTo>
                <a:lnTo>
                  <a:pt x="21" y="105"/>
                </a:lnTo>
                <a:lnTo>
                  <a:pt x="21" y="106"/>
                </a:lnTo>
                <a:lnTo>
                  <a:pt x="23" y="129"/>
                </a:lnTo>
                <a:lnTo>
                  <a:pt x="31" y="151"/>
                </a:lnTo>
                <a:lnTo>
                  <a:pt x="31" y="152"/>
                </a:lnTo>
                <a:lnTo>
                  <a:pt x="32" y="151"/>
                </a:lnTo>
                <a:lnTo>
                  <a:pt x="32" y="151"/>
                </a:lnTo>
                <a:lnTo>
                  <a:pt x="36" y="132"/>
                </a:lnTo>
                <a:lnTo>
                  <a:pt x="44" y="115"/>
                </a:lnTo>
                <a:lnTo>
                  <a:pt x="44" y="113"/>
                </a:lnTo>
                <a:lnTo>
                  <a:pt x="43" y="112"/>
                </a:lnTo>
                <a:lnTo>
                  <a:pt x="43" y="112"/>
                </a:lnTo>
                <a:lnTo>
                  <a:pt x="34" y="106"/>
                </a:lnTo>
                <a:lnTo>
                  <a:pt x="25" y="104"/>
                </a:lnTo>
                <a:close/>
                <a:moveTo>
                  <a:pt x="137" y="89"/>
                </a:moveTo>
                <a:lnTo>
                  <a:pt x="136" y="89"/>
                </a:lnTo>
                <a:lnTo>
                  <a:pt x="135" y="90"/>
                </a:lnTo>
                <a:lnTo>
                  <a:pt x="117" y="108"/>
                </a:lnTo>
                <a:lnTo>
                  <a:pt x="115" y="109"/>
                </a:lnTo>
                <a:lnTo>
                  <a:pt x="115" y="110"/>
                </a:lnTo>
                <a:lnTo>
                  <a:pt x="117" y="112"/>
                </a:lnTo>
                <a:lnTo>
                  <a:pt x="141" y="137"/>
                </a:lnTo>
                <a:lnTo>
                  <a:pt x="142" y="137"/>
                </a:lnTo>
                <a:lnTo>
                  <a:pt x="145" y="137"/>
                </a:lnTo>
                <a:lnTo>
                  <a:pt x="164" y="113"/>
                </a:lnTo>
                <a:lnTo>
                  <a:pt x="164" y="112"/>
                </a:lnTo>
                <a:lnTo>
                  <a:pt x="164" y="109"/>
                </a:lnTo>
                <a:lnTo>
                  <a:pt x="163" y="109"/>
                </a:lnTo>
                <a:lnTo>
                  <a:pt x="138" y="90"/>
                </a:lnTo>
                <a:lnTo>
                  <a:pt x="137" y="89"/>
                </a:lnTo>
                <a:close/>
                <a:moveTo>
                  <a:pt x="77" y="82"/>
                </a:moveTo>
                <a:lnTo>
                  <a:pt x="75" y="82"/>
                </a:lnTo>
                <a:lnTo>
                  <a:pt x="73" y="83"/>
                </a:lnTo>
                <a:lnTo>
                  <a:pt x="55" y="108"/>
                </a:lnTo>
                <a:lnTo>
                  <a:pt x="54" y="109"/>
                </a:lnTo>
                <a:lnTo>
                  <a:pt x="55" y="110"/>
                </a:lnTo>
                <a:lnTo>
                  <a:pt x="55" y="112"/>
                </a:lnTo>
                <a:lnTo>
                  <a:pt x="80" y="131"/>
                </a:lnTo>
                <a:lnTo>
                  <a:pt x="81" y="131"/>
                </a:lnTo>
                <a:lnTo>
                  <a:pt x="83" y="131"/>
                </a:lnTo>
                <a:lnTo>
                  <a:pt x="85" y="131"/>
                </a:lnTo>
                <a:lnTo>
                  <a:pt x="103" y="112"/>
                </a:lnTo>
                <a:lnTo>
                  <a:pt x="104" y="110"/>
                </a:lnTo>
                <a:lnTo>
                  <a:pt x="104" y="109"/>
                </a:lnTo>
                <a:lnTo>
                  <a:pt x="103" y="108"/>
                </a:lnTo>
                <a:lnTo>
                  <a:pt x="78" y="83"/>
                </a:lnTo>
                <a:lnTo>
                  <a:pt x="77" y="82"/>
                </a:lnTo>
                <a:close/>
                <a:moveTo>
                  <a:pt x="187" y="68"/>
                </a:moveTo>
                <a:lnTo>
                  <a:pt x="186" y="68"/>
                </a:lnTo>
                <a:lnTo>
                  <a:pt x="186" y="69"/>
                </a:lnTo>
                <a:lnTo>
                  <a:pt x="183" y="87"/>
                </a:lnTo>
                <a:lnTo>
                  <a:pt x="175" y="105"/>
                </a:lnTo>
                <a:lnTo>
                  <a:pt x="175" y="106"/>
                </a:lnTo>
                <a:lnTo>
                  <a:pt x="175" y="108"/>
                </a:lnTo>
                <a:lnTo>
                  <a:pt x="177" y="109"/>
                </a:lnTo>
                <a:lnTo>
                  <a:pt x="186" y="113"/>
                </a:lnTo>
                <a:lnTo>
                  <a:pt x="195" y="117"/>
                </a:lnTo>
                <a:lnTo>
                  <a:pt x="196" y="117"/>
                </a:lnTo>
                <a:lnTo>
                  <a:pt x="197" y="115"/>
                </a:lnTo>
                <a:lnTo>
                  <a:pt x="197" y="114"/>
                </a:lnTo>
                <a:lnTo>
                  <a:pt x="196" y="90"/>
                </a:lnTo>
                <a:lnTo>
                  <a:pt x="187" y="68"/>
                </a:lnTo>
                <a:lnTo>
                  <a:pt x="187" y="68"/>
                </a:lnTo>
                <a:close/>
                <a:moveTo>
                  <a:pt x="108" y="55"/>
                </a:moveTo>
                <a:lnTo>
                  <a:pt x="106" y="55"/>
                </a:lnTo>
                <a:lnTo>
                  <a:pt x="82" y="74"/>
                </a:lnTo>
                <a:lnTo>
                  <a:pt x="82" y="76"/>
                </a:lnTo>
                <a:lnTo>
                  <a:pt x="82" y="77"/>
                </a:lnTo>
                <a:lnTo>
                  <a:pt x="82" y="77"/>
                </a:lnTo>
                <a:lnTo>
                  <a:pt x="82" y="78"/>
                </a:lnTo>
                <a:lnTo>
                  <a:pt x="108" y="103"/>
                </a:lnTo>
                <a:lnTo>
                  <a:pt x="109" y="104"/>
                </a:lnTo>
                <a:lnTo>
                  <a:pt x="110" y="104"/>
                </a:lnTo>
                <a:lnTo>
                  <a:pt x="112" y="103"/>
                </a:lnTo>
                <a:lnTo>
                  <a:pt x="129" y="85"/>
                </a:lnTo>
                <a:lnTo>
                  <a:pt x="131" y="83"/>
                </a:lnTo>
                <a:lnTo>
                  <a:pt x="131" y="82"/>
                </a:lnTo>
                <a:lnTo>
                  <a:pt x="129" y="81"/>
                </a:lnTo>
                <a:lnTo>
                  <a:pt x="110" y="57"/>
                </a:lnTo>
                <a:lnTo>
                  <a:pt x="109" y="55"/>
                </a:lnTo>
                <a:lnTo>
                  <a:pt x="108" y="55"/>
                </a:lnTo>
                <a:close/>
                <a:moveTo>
                  <a:pt x="174" y="51"/>
                </a:moveTo>
                <a:lnTo>
                  <a:pt x="173" y="51"/>
                </a:lnTo>
                <a:lnTo>
                  <a:pt x="172" y="53"/>
                </a:lnTo>
                <a:lnTo>
                  <a:pt x="143" y="81"/>
                </a:lnTo>
                <a:lnTo>
                  <a:pt x="142" y="83"/>
                </a:lnTo>
                <a:lnTo>
                  <a:pt x="145" y="86"/>
                </a:lnTo>
                <a:lnTo>
                  <a:pt x="150" y="91"/>
                </a:lnTo>
                <a:lnTo>
                  <a:pt x="156" y="96"/>
                </a:lnTo>
                <a:lnTo>
                  <a:pt x="161" y="100"/>
                </a:lnTo>
                <a:lnTo>
                  <a:pt x="165" y="103"/>
                </a:lnTo>
                <a:lnTo>
                  <a:pt x="166" y="103"/>
                </a:lnTo>
                <a:lnTo>
                  <a:pt x="169" y="103"/>
                </a:lnTo>
                <a:lnTo>
                  <a:pt x="170" y="101"/>
                </a:lnTo>
                <a:lnTo>
                  <a:pt x="174" y="90"/>
                </a:lnTo>
                <a:lnTo>
                  <a:pt x="178" y="77"/>
                </a:lnTo>
                <a:lnTo>
                  <a:pt x="179" y="64"/>
                </a:lnTo>
                <a:lnTo>
                  <a:pt x="177" y="53"/>
                </a:lnTo>
                <a:lnTo>
                  <a:pt x="175" y="53"/>
                </a:lnTo>
                <a:lnTo>
                  <a:pt x="174" y="51"/>
                </a:lnTo>
                <a:close/>
                <a:moveTo>
                  <a:pt x="45" y="51"/>
                </a:moveTo>
                <a:lnTo>
                  <a:pt x="44" y="51"/>
                </a:lnTo>
                <a:lnTo>
                  <a:pt x="43" y="51"/>
                </a:lnTo>
                <a:lnTo>
                  <a:pt x="30" y="72"/>
                </a:lnTo>
                <a:lnTo>
                  <a:pt x="22" y="94"/>
                </a:lnTo>
                <a:lnTo>
                  <a:pt x="22" y="95"/>
                </a:lnTo>
                <a:lnTo>
                  <a:pt x="25" y="96"/>
                </a:lnTo>
                <a:lnTo>
                  <a:pt x="45" y="105"/>
                </a:lnTo>
                <a:lnTo>
                  <a:pt x="48" y="105"/>
                </a:lnTo>
                <a:lnTo>
                  <a:pt x="49" y="104"/>
                </a:lnTo>
                <a:lnTo>
                  <a:pt x="69" y="78"/>
                </a:lnTo>
                <a:lnTo>
                  <a:pt x="69" y="77"/>
                </a:lnTo>
                <a:lnTo>
                  <a:pt x="69" y="76"/>
                </a:lnTo>
                <a:lnTo>
                  <a:pt x="69" y="74"/>
                </a:lnTo>
                <a:lnTo>
                  <a:pt x="46" y="51"/>
                </a:lnTo>
                <a:lnTo>
                  <a:pt x="45" y="51"/>
                </a:lnTo>
                <a:close/>
                <a:moveTo>
                  <a:pt x="184" y="41"/>
                </a:moveTo>
                <a:lnTo>
                  <a:pt x="183" y="41"/>
                </a:lnTo>
                <a:lnTo>
                  <a:pt x="182" y="43"/>
                </a:lnTo>
                <a:lnTo>
                  <a:pt x="181" y="43"/>
                </a:lnTo>
                <a:lnTo>
                  <a:pt x="181" y="45"/>
                </a:lnTo>
                <a:lnTo>
                  <a:pt x="181" y="48"/>
                </a:lnTo>
                <a:lnTo>
                  <a:pt x="195" y="67"/>
                </a:lnTo>
                <a:lnTo>
                  <a:pt x="202" y="89"/>
                </a:lnTo>
                <a:lnTo>
                  <a:pt x="205" y="112"/>
                </a:lnTo>
                <a:lnTo>
                  <a:pt x="201" y="135"/>
                </a:lnTo>
                <a:lnTo>
                  <a:pt x="192" y="158"/>
                </a:lnTo>
                <a:lnTo>
                  <a:pt x="177" y="177"/>
                </a:lnTo>
                <a:lnTo>
                  <a:pt x="158" y="192"/>
                </a:lnTo>
                <a:lnTo>
                  <a:pt x="136" y="201"/>
                </a:lnTo>
                <a:lnTo>
                  <a:pt x="112" y="205"/>
                </a:lnTo>
                <a:lnTo>
                  <a:pt x="89" y="203"/>
                </a:lnTo>
                <a:lnTo>
                  <a:pt x="67" y="195"/>
                </a:lnTo>
                <a:lnTo>
                  <a:pt x="46" y="182"/>
                </a:lnTo>
                <a:lnTo>
                  <a:pt x="44" y="181"/>
                </a:lnTo>
                <a:lnTo>
                  <a:pt x="43" y="182"/>
                </a:lnTo>
                <a:lnTo>
                  <a:pt x="41" y="183"/>
                </a:lnTo>
                <a:lnTo>
                  <a:pt x="41" y="183"/>
                </a:lnTo>
                <a:lnTo>
                  <a:pt x="40" y="184"/>
                </a:lnTo>
                <a:lnTo>
                  <a:pt x="41" y="186"/>
                </a:lnTo>
                <a:lnTo>
                  <a:pt x="41" y="187"/>
                </a:lnTo>
                <a:lnTo>
                  <a:pt x="63" y="201"/>
                </a:lnTo>
                <a:lnTo>
                  <a:pt x="87" y="210"/>
                </a:lnTo>
                <a:lnTo>
                  <a:pt x="113" y="212"/>
                </a:lnTo>
                <a:lnTo>
                  <a:pt x="137" y="209"/>
                </a:lnTo>
                <a:lnTo>
                  <a:pt x="160" y="198"/>
                </a:lnTo>
                <a:lnTo>
                  <a:pt x="182" y="182"/>
                </a:lnTo>
                <a:lnTo>
                  <a:pt x="198" y="161"/>
                </a:lnTo>
                <a:lnTo>
                  <a:pt x="207" y="138"/>
                </a:lnTo>
                <a:lnTo>
                  <a:pt x="211" y="113"/>
                </a:lnTo>
                <a:lnTo>
                  <a:pt x="209" y="89"/>
                </a:lnTo>
                <a:lnTo>
                  <a:pt x="201" y="64"/>
                </a:lnTo>
                <a:lnTo>
                  <a:pt x="186" y="43"/>
                </a:lnTo>
                <a:lnTo>
                  <a:pt x="186" y="41"/>
                </a:lnTo>
                <a:lnTo>
                  <a:pt x="184" y="41"/>
                </a:lnTo>
                <a:close/>
                <a:moveTo>
                  <a:pt x="155" y="40"/>
                </a:moveTo>
                <a:lnTo>
                  <a:pt x="142" y="41"/>
                </a:lnTo>
                <a:lnTo>
                  <a:pt x="129" y="45"/>
                </a:lnTo>
                <a:lnTo>
                  <a:pt x="118" y="49"/>
                </a:lnTo>
                <a:lnTo>
                  <a:pt x="117" y="50"/>
                </a:lnTo>
                <a:lnTo>
                  <a:pt x="117" y="53"/>
                </a:lnTo>
                <a:lnTo>
                  <a:pt x="117" y="54"/>
                </a:lnTo>
                <a:lnTo>
                  <a:pt x="135" y="76"/>
                </a:lnTo>
                <a:lnTo>
                  <a:pt x="136" y="77"/>
                </a:lnTo>
                <a:lnTo>
                  <a:pt x="137" y="77"/>
                </a:lnTo>
                <a:lnTo>
                  <a:pt x="138" y="76"/>
                </a:lnTo>
                <a:lnTo>
                  <a:pt x="166" y="48"/>
                </a:lnTo>
                <a:lnTo>
                  <a:pt x="168" y="46"/>
                </a:lnTo>
                <a:lnTo>
                  <a:pt x="168" y="45"/>
                </a:lnTo>
                <a:lnTo>
                  <a:pt x="166" y="44"/>
                </a:lnTo>
                <a:lnTo>
                  <a:pt x="166" y="43"/>
                </a:lnTo>
                <a:lnTo>
                  <a:pt x="155" y="40"/>
                </a:lnTo>
                <a:close/>
                <a:moveTo>
                  <a:pt x="92" y="23"/>
                </a:moveTo>
                <a:lnTo>
                  <a:pt x="71" y="30"/>
                </a:lnTo>
                <a:lnTo>
                  <a:pt x="52" y="43"/>
                </a:lnTo>
                <a:lnTo>
                  <a:pt x="50" y="44"/>
                </a:lnTo>
                <a:lnTo>
                  <a:pt x="50" y="46"/>
                </a:lnTo>
                <a:lnTo>
                  <a:pt x="52" y="48"/>
                </a:lnTo>
                <a:lnTo>
                  <a:pt x="73" y="69"/>
                </a:lnTo>
                <a:lnTo>
                  <a:pt x="75" y="71"/>
                </a:lnTo>
                <a:lnTo>
                  <a:pt x="77" y="71"/>
                </a:lnTo>
                <a:lnTo>
                  <a:pt x="78" y="69"/>
                </a:lnTo>
                <a:lnTo>
                  <a:pt x="104" y="50"/>
                </a:lnTo>
                <a:lnTo>
                  <a:pt x="105" y="48"/>
                </a:lnTo>
                <a:lnTo>
                  <a:pt x="105" y="46"/>
                </a:lnTo>
                <a:lnTo>
                  <a:pt x="96" y="25"/>
                </a:lnTo>
                <a:lnTo>
                  <a:pt x="95" y="23"/>
                </a:lnTo>
                <a:lnTo>
                  <a:pt x="92" y="23"/>
                </a:lnTo>
                <a:close/>
                <a:moveTo>
                  <a:pt x="105" y="22"/>
                </a:moveTo>
                <a:lnTo>
                  <a:pt x="104" y="22"/>
                </a:lnTo>
                <a:lnTo>
                  <a:pt x="103" y="23"/>
                </a:lnTo>
                <a:lnTo>
                  <a:pt x="103" y="25"/>
                </a:lnTo>
                <a:lnTo>
                  <a:pt x="106" y="34"/>
                </a:lnTo>
                <a:lnTo>
                  <a:pt x="110" y="43"/>
                </a:lnTo>
                <a:lnTo>
                  <a:pt x="112" y="44"/>
                </a:lnTo>
                <a:lnTo>
                  <a:pt x="113" y="44"/>
                </a:lnTo>
                <a:lnTo>
                  <a:pt x="114" y="44"/>
                </a:lnTo>
                <a:lnTo>
                  <a:pt x="132" y="36"/>
                </a:lnTo>
                <a:lnTo>
                  <a:pt x="150" y="34"/>
                </a:lnTo>
                <a:lnTo>
                  <a:pt x="151" y="34"/>
                </a:lnTo>
                <a:lnTo>
                  <a:pt x="151" y="32"/>
                </a:lnTo>
                <a:lnTo>
                  <a:pt x="151" y="32"/>
                </a:lnTo>
                <a:lnTo>
                  <a:pt x="129" y="23"/>
                </a:lnTo>
                <a:lnTo>
                  <a:pt x="105" y="22"/>
                </a:lnTo>
                <a:close/>
                <a:moveTo>
                  <a:pt x="198" y="0"/>
                </a:moveTo>
                <a:lnTo>
                  <a:pt x="207" y="0"/>
                </a:lnTo>
                <a:lnTo>
                  <a:pt x="214" y="6"/>
                </a:lnTo>
                <a:lnTo>
                  <a:pt x="219" y="12"/>
                </a:lnTo>
                <a:lnTo>
                  <a:pt x="219" y="21"/>
                </a:lnTo>
                <a:lnTo>
                  <a:pt x="214" y="27"/>
                </a:lnTo>
                <a:lnTo>
                  <a:pt x="210" y="31"/>
                </a:lnTo>
                <a:lnTo>
                  <a:pt x="206" y="32"/>
                </a:lnTo>
                <a:lnTo>
                  <a:pt x="201" y="32"/>
                </a:lnTo>
                <a:lnTo>
                  <a:pt x="196" y="31"/>
                </a:lnTo>
                <a:lnTo>
                  <a:pt x="195" y="30"/>
                </a:lnTo>
                <a:lnTo>
                  <a:pt x="193" y="31"/>
                </a:lnTo>
                <a:lnTo>
                  <a:pt x="191" y="34"/>
                </a:lnTo>
                <a:lnTo>
                  <a:pt x="189" y="35"/>
                </a:lnTo>
                <a:lnTo>
                  <a:pt x="191" y="37"/>
                </a:lnTo>
                <a:lnTo>
                  <a:pt x="205" y="57"/>
                </a:lnTo>
                <a:lnTo>
                  <a:pt x="214" y="78"/>
                </a:lnTo>
                <a:lnTo>
                  <a:pt x="219" y="101"/>
                </a:lnTo>
                <a:lnTo>
                  <a:pt x="218" y="124"/>
                </a:lnTo>
                <a:lnTo>
                  <a:pt x="212" y="147"/>
                </a:lnTo>
                <a:lnTo>
                  <a:pt x="202" y="168"/>
                </a:lnTo>
                <a:lnTo>
                  <a:pt x="187" y="187"/>
                </a:lnTo>
                <a:lnTo>
                  <a:pt x="165" y="203"/>
                </a:lnTo>
                <a:lnTo>
                  <a:pt x="142" y="214"/>
                </a:lnTo>
                <a:lnTo>
                  <a:pt x="118" y="219"/>
                </a:lnTo>
                <a:lnTo>
                  <a:pt x="115" y="220"/>
                </a:lnTo>
                <a:lnTo>
                  <a:pt x="115" y="221"/>
                </a:lnTo>
                <a:lnTo>
                  <a:pt x="115" y="225"/>
                </a:lnTo>
                <a:lnTo>
                  <a:pt x="115" y="228"/>
                </a:lnTo>
                <a:lnTo>
                  <a:pt x="117" y="228"/>
                </a:lnTo>
                <a:lnTo>
                  <a:pt x="123" y="234"/>
                </a:lnTo>
                <a:lnTo>
                  <a:pt x="126" y="243"/>
                </a:lnTo>
                <a:lnTo>
                  <a:pt x="123" y="251"/>
                </a:lnTo>
                <a:lnTo>
                  <a:pt x="117" y="257"/>
                </a:lnTo>
                <a:lnTo>
                  <a:pt x="115" y="257"/>
                </a:lnTo>
                <a:lnTo>
                  <a:pt x="115" y="260"/>
                </a:lnTo>
                <a:lnTo>
                  <a:pt x="115" y="264"/>
                </a:lnTo>
                <a:lnTo>
                  <a:pt x="115" y="265"/>
                </a:lnTo>
                <a:lnTo>
                  <a:pt x="118" y="266"/>
                </a:lnTo>
                <a:lnTo>
                  <a:pt x="141" y="269"/>
                </a:lnTo>
                <a:lnTo>
                  <a:pt x="164" y="275"/>
                </a:lnTo>
                <a:lnTo>
                  <a:pt x="184" y="285"/>
                </a:lnTo>
                <a:lnTo>
                  <a:pt x="186" y="287"/>
                </a:lnTo>
                <a:lnTo>
                  <a:pt x="186" y="288"/>
                </a:lnTo>
                <a:lnTo>
                  <a:pt x="184" y="290"/>
                </a:lnTo>
                <a:lnTo>
                  <a:pt x="183" y="290"/>
                </a:lnTo>
                <a:lnTo>
                  <a:pt x="35" y="290"/>
                </a:lnTo>
                <a:lnTo>
                  <a:pt x="34" y="290"/>
                </a:lnTo>
                <a:lnTo>
                  <a:pt x="32" y="288"/>
                </a:lnTo>
                <a:lnTo>
                  <a:pt x="32" y="287"/>
                </a:lnTo>
                <a:lnTo>
                  <a:pt x="34" y="285"/>
                </a:lnTo>
                <a:lnTo>
                  <a:pt x="55" y="275"/>
                </a:lnTo>
                <a:lnTo>
                  <a:pt x="77" y="269"/>
                </a:lnTo>
                <a:lnTo>
                  <a:pt x="100" y="266"/>
                </a:lnTo>
                <a:lnTo>
                  <a:pt x="103" y="265"/>
                </a:lnTo>
                <a:lnTo>
                  <a:pt x="104" y="264"/>
                </a:lnTo>
                <a:lnTo>
                  <a:pt x="104" y="260"/>
                </a:lnTo>
                <a:lnTo>
                  <a:pt x="103" y="257"/>
                </a:lnTo>
                <a:lnTo>
                  <a:pt x="101" y="257"/>
                </a:lnTo>
                <a:lnTo>
                  <a:pt x="95" y="251"/>
                </a:lnTo>
                <a:lnTo>
                  <a:pt x="94" y="243"/>
                </a:lnTo>
                <a:lnTo>
                  <a:pt x="95" y="234"/>
                </a:lnTo>
                <a:lnTo>
                  <a:pt x="101" y="228"/>
                </a:lnTo>
                <a:lnTo>
                  <a:pt x="103" y="228"/>
                </a:lnTo>
                <a:lnTo>
                  <a:pt x="104" y="225"/>
                </a:lnTo>
                <a:lnTo>
                  <a:pt x="104" y="221"/>
                </a:lnTo>
                <a:lnTo>
                  <a:pt x="103" y="220"/>
                </a:lnTo>
                <a:lnTo>
                  <a:pt x="101" y="219"/>
                </a:lnTo>
                <a:lnTo>
                  <a:pt x="78" y="215"/>
                </a:lnTo>
                <a:lnTo>
                  <a:pt x="57" y="206"/>
                </a:lnTo>
                <a:lnTo>
                  <a:pt x="36" y="192"/>
                </a:lnTo>
                <a:lnTo>
                  <a:pt x="35" y="191"/>
                </a:lnTo>
                <a:lnTo>
                  <a:pt x="32" y="192"/>
                </a:lnTo>
                <a:lnTo>
                  <a:pt x="30" y="193"/>
                </a:lnTo>
                <a:lnTo>
                  <a:pt x="30" y="196"/>
                </a:lnTo>
                <a:lnTo>
                  <a:pt x="30" y="197"/>
                </a:lnTo>
                <a:lnTo>
                  <a:pt x="31" y="202"/>
                </a:lnTo>
                <a:lnTo>
                  <a:pt x="31" y="206"/>
                </a:lnTo>
                <a:lnTo>
                  <a:pt x="30" y="211"/>
                </a:lnTo>
                <a:lnTo>
                  <a:pt x="27" y="215"/>
                </a:lnTo>
                <a:lnTo>
                  <a:pt x="20" y="219"/>
                </a:lnTo>
                <a:lnTo>
                  <a:pt x="12" y="219"/>
                </a:lnTo>
                <a:lnTo>
                  <a:pt x="4" y="215"/>
                </a:lnTo>
                <a:lnTo>
                  <a:pt x="0" y="207"/>
                </a:lnTo>
                <a:lnTo>
                  <a:pt x="0" y="200"/>
                </a:lnTo>
                <a:lnTo>
                  <a:pt x="4" y="192"/>
                </a:lnTo>
                <a:lnTo>
                  <a:pt x="8" y="189"/>
                </a:lnTo>
                <a:lnTo>
                  <a:pt x="13" y="188"/>
                </a:lnTo>
                <a:lnTo>
                  <a:pt x="17" y="188"/>
                </a:lnTo>
                <a:lnTo>
                  <a:pt x="22" y="189"/>
                </a:lnTo>
                <a:lnTo>
                  <a:pt x="23" y="189"/>
                </a:lnTo>
                <a:lnTo>
                  <a:pt x="26" y="189"/>
                </a:lnTo>
                <a:lnTo>
                  <a:pt x="37" y="177"/>
                </a:lnTo>
                <a:lnTo>
                  <a:pt x="39" y="175"/>
                </a:lnTo>
                <a:lnTo>
                  <a:pt x="37" y="173"/>
                </a:lnTo>
                <a:lnTo>
                  <a:pt x="25" y="152"/>
                </a:lnTo>
                <a:lnTo>
                  <a:pt x="16" y="131"/>
                </a:lnTo>
                <a:lnTo>
                  <a:pt x="14" y="108"/>
                </a:lnTo>
                <a:lnTo>
                  <a:pt x="18" y="83"/>
                </a:lnTo>
                <a:lnTo>
                  <a:pt x="27" y="62"/>
                </a:lnTo>
                <a:lnTo>
                  <a:pt x="43" y="43"/>
                </a:lnTo>
                <a:lnTo>
                  <a:pt x="62" y="27"/>
                </a:lnTo>
                <a:lnTo>
                  <a:pt x="85" y="18"/>
                </a:lnTo>
                <a:lnTo>
                  <a:pt x="108" y="14"/>
                </a:lnTo>
                <a:lnTo>
                  <a:pt x="131" y="17"/>
                </a:lnTo>
                <a:lnTo>
                  <a:pt x="152" y="25"/>
                </a:lnTo>
                <a:lnTo>
                  <a:pt x="172" y="39"/>
                </a:lnTo>
                <a:lnTo>
                  <a:pt x="174" y="39"/>
                </a:lnTo>
                <a:lnTo>
                  <a:pt x="177" y="39"/>
                </a:lnTo>
                <a:lnTo>
                  <a:pt x="188" y="26"/>
                </a:lnTo>
                <a:lnTo>
                  <a:pt x="189" y="25"/>
                </a:lnTo>
                <a:lnTo>
                  <a:pt x="188" y="23"/>
                </a:lnTo>
                <a:lnTo>
                  <a:pt x="187" y="18"/>
                </a:lnTo>
                <a:lnTo>
                  <a:pt x="187" y="13"/>
                </a:lnTo>
                <a:lnTo>
                  <a:pt x="188" y="9"/>
                </a:lnTo>
                <a:lnTo>
                  <a:pt x="192" y="6"/>
                </a:lnTo>
                <a:lnTo>
                  <a:pt x="198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0">
            <a:noFill/>
            <a:prstDash val="solid"/>
            <a:round/>
          </a:ln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/>
          </a:p>
        </p:txBody>
      </p:sp>
      <p:sp>
        <p:nvSpPr>
          <p:cNvPr id="8" name="Freeform 77"/>
          <p:cNvSpPr>
            <a:spLocks noEditPoints="1"/>
          </p:cNvSpPr>
          <p:nvPr userDrawn="1"/>
        </p:nvSpPr>
        <p:spPr bwMode="auto">
          <a:xfrm rot="20644514">
            <a:off x="1047032" y="681857"/>
            <a:ext cx="1041610" cy="802702"/>
          </a:xfrm>
          <a:custGeom>
            <a:avLst/>
            <a:gdLst/>
            <a:ahLst/>
            <a:cxnLst>
              <a:cxn ang="0">
                <a:pos x="402" y="8"/>
              </a:cxn>
              <a:cxn ang="0">
                <a:pos x="402" y="6"/>
              </a:cxn>
              <a:cxn ang="0">
                <a:pos x="398" y="2"/>
              </a:cxn>
              <a:cxn ang="0">
                <a:pos x="242" y="0"/>
              </a:cxn>
              <a:cxn ang="0">
                <a:pos x="232" y="2"/>
              </a:cxn>
              <a:cxn ang="0">
                <a:pos x="216" y="10"/>
              </a:cxn>
              <a:cxn ang="0">
                <a:pos x="210" y="18"/>
              </a:cxn>
              <a:cxn ang="0">
                <a:pos x="210" y="18"/>
              </a:cxn>
              <a:cxn ang="0">
                <a:pos x="196" y="6"/>
              </a:cxn>
              <a:cxn ang="0">
                <a:pos x="178" y="0"/>
              </a:cxn>
              <a:cxn ang="0">
                <a:pos x="26" y="0"/>
              </a:cxn>
              <a:cxn ang="0">
                <a:pos x="20" y="4"/>
              </a:cxn>
              <a:cxn ang="0">
                <a:pos x="16" y="8"/>
              </a:cxn>
              <a:cxn ang="0">
                <a:pos x="0" y="34"/>
              </a:cxn>
              <a:cxn ang="0">
                <a:pos x="174" y="306"/>
              </a:cxn>
              <a:cxn ang="0">
                <a:pos x="182" y="314"/>
              </a:cxn>
              <a:cxn ang="0">
                <a:pos x="200" y="322"/>
              </a:cxn>
              <a:cxn ang="0">
                <a:pos x="210" y="322"/>
              </a:cxn>
              <a:cxn ang="0">
                <a:pos x="230" y="318"/>
              </a:cxn>
              <a:cxn ang="0">
                <a:pos x="246" y="306"/>
              </a:cxn>
              <a:cxn ang="0">
                <a:pos x="418" y="34"/>
              </a:cxn>
              <a:cxn ang="0">
                <a:pos x="34" y="18"/>
              </a:cxn>
              <a:cxn ang="0">
                <a:pos x="178" y="18"/>
              </a:cxn>
              <a:cxn ang="0">
                <a:pos x="194" y="24"/>
              </a:cxn>
              <a:cxn ang="0">
                <a:pos x="202" y="42"/>
              </a:cxn>
              <a:cxn ang="0">
                <a:pos x="202" y="194"/>
              </a:cxn>
              <a:cxn ang="0">
                <a:pos x="204" y="200"/>
              </a:cxn>
              <a:cxn ang="0">
                <a:pos x="210" y="202"/>
              </a:cxn>
              <a:cxn ang="0">
                <a:pos x="212" y="202"/>
              </a:cxn>
              <a:cxn ang="0">
                <a:pos x="218" y="198"/>
              </a:cxn>
              <a:cxn ang="0">
                <a:pos x="218" y="42"/>
              </a:cxn>
              <a:cxn ang="0">
                <a:pos x="220" y="32"/>
              </a:cxn>
              <a:cxn ang="0">
                <a:pos x="232" y="18"/>
              </a:cxn>
              <a:cxn ang="0">
                <a:pos x="386" y="18"/>
              </a:cxn>
              <a:cxn ang="0">
                <a:pos x="242" y="274"/>
              </a:cxn>
              <a:cxn ang="0">
                <a:pos x="232" y="276"/>
              </a:cxn>
              <a:cxn ang="0">
                <a:pos x="216" y="284"/>
              </a:cxn>
              <a:cxn ang="0">
                <a:pos x="210" y="290"/>
              </a:cxn>
              <a:cxn ang="0">
                <a:pos x="210" y="290"/>
              </a:cxn>
              <a:cxn ang="0">
                <a:pos x="196" y="278"/>
              </a:cxn>
              <a:cxn ang="0">
                <a:pos x="178" y="274"/>
              </a:cxn>
              <a:cxn ang="0">
                <a:pos x="34" y="18"/>
              </a:cxn>
            </a:cxnLst>
            <a:rect l="0" t="0" r="r" b="b"/>
            <a:pathLst>
              <a:path w="418" h="322">
                <a:moveTo>
                  <a:pt x="402" y="34"/>
                </a:moveTo>
                <a:lnTo>
                  <a:pt x="402" y="8"/>
                </a:lnTo>
                <a:lnTo>
                  <a:pt x="402" y="8"/>
                </a:lnTo>
                <a:lnTo>
                  <a:pt x="402" y="6"/>
                </a:lnTo>
                <a:lnTo>
                  <a:pt x="400" y="4"/>
                </a:lnTo>
                <a:lnTo>
                  <a:pt x="398" y="2"/>
                </a:lnTo>
                <a:lnTo>
                  <a:pt x="394" y="0"/>
                </a:lnTo>
                <a:lnTo>
                  <a:pt x="242" y="0"/>
                </a:lnTo>
                <a:lnTo>
                  <a:pt x="242" y="0"/>
                </a:lnTo>
                <a:lnTo>
                  <a:pt x="232" y="2"/>
                </a:lnTo>
                <a:lnTo>
                  <a:pt x="224" y="6"/>
                </a:lnTo>
                <a:lnTo>
                  <a:pt x="216" y="10"/>
                </a:lnTo>
                <a:lnTo>
                  <a:pt x="210" y="18"/>
                </a:lnTo>
                <a:lnTo>
                  <a:pt x="210" y="18"/>
                </a:lnTo>
                <a:lnTo>
                  <a:pt x="210" y="18"/>
                </a:lnTo>
                <a:lnTo>
                  <a:pt x="210" y="18"/>
                </a:lnTo>
                <a:lnTo>
                  <a:pt x="204" y="10"/>
                </a:lnTo>
                <a:lnTo>
                  <a:pt x="196" y="6"/>
                </a:lnTo>
                <a:lnTo>
                  <a:pt x="188" y="2"/>
                </a:lnTo>
                <a:lnTo>
                  <a:pt x="178" y="0"/>
                </a:lnTo>
                <a:lnTo>
                  <a:pt x="26" y="0"/>
                </a:lnTo>
                <a:lnTo>
                  <a:pt x="26" y="0"/>
                </a:lnTo>
                <a:lnTo>
                  <a:pt x="22" y="2"/>
                </a:lnTo>
                <a:lnTo>
                  <a:pt x="20" y="4"/>
                </a:lnTo>
                <a:lnTo>
                  <a:pt x="18" y="6"/>
                </a:lnTo>
                <a:lnTo>
                  <a:pt x="16" y="8"/>
                </a:lnTo>
                <a:lnTo>
                  <a:pt x="16" y="34"/>
                </a:lnTo>
                <a:lnTo>
                  <a:pt x="0" y="34"/>
                </a:lnTo>
                <a:lnTo>
                  <a:pt x="0" y="306"/>
                </a:lnTo>
                <a:lnTo>
                  <a:pt x="174" y="306"/>
                </a:lnTo>
                <a:lnTo>
                  <a:pt x="174" y="306"/>
                </a:lnTo>
                <a:lnTo>
                  <a:pt x="182" y="314"/>
                </a:lnTo>
                <a:lnTo>
                  <a:pt x="190" y="318"/>
                </a:lnTo>
                <a:lnTo>
                  <a:pt x="200" y="322"/>
                </a:lnTo>
                <a:lnTo>
                  <a:pt x="210" y="322"/>
                </a:lnTo>
                <a:lnTo>
                  <a:pt x="210" y="322"/>
                </a:lnTo>
                <a:lnTo>
                  <a:pt x="220" y="322"/>
                </a:lnTo>
                <a:lnTo>
                  <a:pt x="230" y="318"/>
                </a:lnTo>
                <a:lnTo>
                  <a:pt x="238" y="314"/>
                </a:lnTo>
                <a:lnTo>
                  <a:pt x="246" y="306"/>
                </a:lnTo>
                <a:lnTo>
                  <a:pt x="418" y="306"/>
                </a:lnTo>
                <a:lnTo>
                  <a:pt x="418" y="34"/>
                </a:lnTo>
                <a:lnTo>
                  <a:pt x="402" y="34"/>
                </a:lnTo>
                <a:close/>
                <a:moveTo>
                  <a:pt x="34" y="18"/>
                </a:moveTo>
                <a:lnTo>
                  <a:pt x="178" y="18"/>
                </a:lnTo>
                <a:lnTo>
                  <a:pt x="178" y="18"/>
                </a:lnTo>
                <a:lnTo>
                  <a:pt x="188" y="18"/>
                </a:lnTo>
                <a:lnTo>
                  <a:pt x="194" y="24"/>
                </a:lnTo>
                <a:lnTo>
                  <a:pt x="200" y="32"/>
                </a:lnTo>
                <a:lnTo>
                  <a:pt x="202" y="42"/>
                </a:lnTo>
                <a:lnTo>
                  <a:pt x="202" y="194"/>
                </a:lnTo>
                <a:lnTo>
                  <a:pt x="202" y="194"/>
                </a:lnTo>
                <a:lnTo>
                  <a:pt x="202" y="198"/>
                </a:lnTo>
                <a:lnTo>
                  <a:pt x="204" y="200"/>
                </a:lnTo>
                <a:lnTo>
                  <a:pt x="206" y="202"/>
                </a:lnTo>
                <a:lnTo>
                  <a:pt x="210" y="202"/>
                </a:lnTo>
                <a:lnTo>
                  <a:pt x="210" y="202"/>
                </a:lnTo>
                <a:lnTo>
                  <a:pt x="212" y="202"/>
                </a:lnTo>
                <a:lnTo>
                  <a:pt x="216" y="200"/>
                </a:lnTo>
                <a:lnTo>
                  <a:pt x="218" y="198"/>
                </a:lnTo>
                <a:lnTo>
                  <a:pt x="218" y="194"/>
                </a:lnTo>
                <a:lnTo>
                  <a:pt x="218" y="42"/>
                </a:lnTo>
                <a:lnTo>
                  <a:pt x="218" y="42"/>
                </a:lnTo>
                <a:lnTo>
                  <a:pt x="220" y="32"/>
                </a:lnTo>
                <a:lnTo>
                  <a:pt x="224" y="24"/>
                </a:lnTo>
                <a:lnTo>
                  <a:pt x="232" y="18"/>
                </a:lnTo>
                <a:lnTo>
                  <a:pt x="242" y="18"/>
                </a:lnTo>
                <a:lnTo>
                  <a:pt x="386" y="18"/>
                </a:lnTo>
                <a:lnTo>
                  <a:pt x="386" y="274"/>
                </a:lnTo>
                <a:lnTo>
                  <a:pt x="242" y="274"/>
                </a:lnTo>
                <a:lnTo>
                  <a:pt x="242" y="274"/>
                </a:lnTo>
                <a:lnTo>
                  <a:pt x="232" y="276"/>
                </a:lnTo>
                <a:lnTo>
                  <a:pt x="224" y="278"/>
                </a:lnTo>
                <a:lnTo>
                  <a:pt x="216" y="284"/>
                </a:lnTo>
                <a:lnTo>
                  <a:pt x="210" y="290"/>
                </a:lnTo>
                <a:lnTo>
                  <a:pt x="210" y="290"/>
                </a:lnTo>
                <a:lnTo>
                  <a:pt x="210" y="290"/>
                </a:lnTo>
                <a:lnTo>
                  <a:pt x="210" y="290"/>
                </a:lnTo>
                <a:lnTo>
                  <a:pt x="204" y="284"/>
                </a:lnTo>
                <a:lnTo>
                  <a:pt x="196" y="278"/>
                </a:lnTo>
                <a:lnTo>
                  <a:pt x="188" y="276"/>
                </a:lnTo>
                <a:lnTo>
                  <a:pt x="178" y="274"/>
                </a:lnTo>
                <a:lnTo>
                  <a:pt x="34" y="274"/>
                </a:lnTo>
                <a:lnTo>
                  <a:pt x="34" y="1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0">
            <a:noFill/>
            <a:prstDash val="solid"/>
            <a:round/>
          </a:ln>
        </p:spPr>
        <p:txBody>
          <a:bodyPr vert="horz" wrap="square" lIns="91404" tIns="45702" rIns="91404" bIns="45702" numCol="1" anchor="t" anchorCtr="0" compatLnSpc="1"/>
          <a:lstStyle/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937" y="0"/>
            <a:ext cx="12423532" cy="68558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3923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3923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02DB-C9EE-41E1-B565-9A30DBDE8093}" type="datetimeFigureOut">
              <a:rPr lang="zh-CN" altLang="en-US" smtClean="0"/>
              <a:t>2020-2-23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BF72-1152-44CA-8257-574C729FC8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02DB-C9EE-41E1-B565-9A30DBDE8093}" type="datetimeFigureOut">
              <a:rPr lang="zh-CN" altLang="en-US" smtClean="0"/>
              <a:t>2020-2-23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BF72-1152-44CA-8257-574C729FC8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1725" y="365125"/>
            <a:ext cx="2627313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11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FC6CB-415A-48DE-967E-155AB1AB2D9B}" type="datetimeFigureOut">
              <a:rPr lang="zh-CN" altLang="en-US"/>
              <a:t>2020-2-23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A3254-0E22-46AF-B96B-285ADDA98A6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08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08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02DB-C9EE-41E1-B565-9A30DBDE8093}" type="datetimeFigureOut">
              <a:rPr lang="zh-CN" altLang="en-US" smtClean="0"/>
              <a:t>2020-2-23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BF72-1152-44CA-8257-574C729FC8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78425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69025" y="1825625"/>
            <a:ext cx="5180013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02DB-C9EE-41E1-B565-9A30DBDE8093}" type="datetimeFigureOut">
              <a:rPr lang="zh-CN" altLang="en-US" smtClean="0"/>
              <a:t>2020-2-23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BF72-1152-44CA-8257-574C729FC8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0837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6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69025" y="1681163"/>
            <a:ext cx="5181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69025" y="2505075"/>
            <a:ext cx="518160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02DB-C9EE-41E1-B565-9A30DBDE8093}" type="datetimeFigureOut">
              <a:rPr lang="zh-CN" altLang="en-US" smtClean="0"/>
              <a:t>2020-2-23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BF72-1152-44CA-8257-574C729FC8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02DB-C9EE-41E1-B565-9A30DBDE8093}" type="datetimeFigureOut">
              <a:rPr lang="zh-CN" altLang="en-US" smtClean="0"/>
              <a:t>2020-2-23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BF72-1152-44CA-8257-574C729FC8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02DB-C9EE-41E1-B565-9A30DBDE8093}" type="datetimeFigureOut">
              <a:rPr lang="zh-CN" altLang="en-US" smtClean="0"/>
              <a:t>2020-2-23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BF72-1152-44CA-8257-574C729FC8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1600" y="987425"/>
            <a:ext cx="616902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02DB-C9EE-41E1-B565-9A30DBDE8093}" type="datetimeFigureOut">
              <a:rPr lang="zh-CN" altLang="en-US" smtClean="0"/>
              <a:t>2020-2-23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BF72-1152-44CA-8257-574C729FC8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6902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02DB-C9EE-41E1-B565-9A30DBDE8093}" type="datetimeFigureOut">
              <a:rPr lang="zh-CN" altLang="en-US" smtClean="0"/>
              <a:t>2020-2-23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BF72-1152-44CA-8257-574C729FC8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02DB-C9EE-41E1-B565-9A30DBDE8093}" type="datetimeFigureOut">
              <a:rPr lang="zh-CN" altLang="en-US" smtClean="0"/>
              <a:t>2020-2-23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BF72-1152-44CA-8257-574C729FC8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1725" y="365125"/>
            <a:ext cx="2627313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11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02DB-C9EE-41E1-B565-9A30DBDE8093}" type="datetimeFigureOut">
              <a:rPr lang="zh-CN" altLang="en-US" smtClean="0"/>
              <a:t>2020-2-23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BF72-1152-44CA-8257-574C729FC8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46" y="228605"/>
            <a:ext cx="11147561" cy="7753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046" y="1447800"/>
            <a:ext cx="11147561" cy="9506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890"/>
              </a:spcAft>
              <a:buNone/>
              <a:defRPr sz="3905" spc="-99" baseline="0">
                <a:latin typeface="Segoe UI Light" panose="020B0502040204020203" pitchFamily="34" charset="0"/>
              </a:defRPr>
            </a:lvl1pPr>
            <a:lvl2pPr marL="0" indent="0">
              <a:spcBef>
                <a:spcPts val="0"/>
              </a:spcBef>
              <a:spcAft>
                <a:spcPts val="395"/>
              </a:spcAft>
              <a:buNone/>
              <a:defRPr sz="1955" spc="-51" baseline="0"/>
            </a:lvl2pPr>
            <a:lvl3pPr marL="0" indent="0">
              <a:spcBef>
                <a:spcPts val="0"/>
              </a:spcBef>
              <a:spcAft>
                <a:spcPts val="395"/>
              </a:spcAft>
              <a:buNone/>
              <a:defRPr sz="1955"/>
            </a:lvl3pPr>
            <a:lvl4pPr marL="0" indent="0">
              <a:spcBef>
                <a:spcPts val="0"/>
              </a:spcBef>
              <a:spcAft>
                <a:spcPts val="395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395"/>
              </a:spcAft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39238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39238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46" y="228605"/>
            <a:ext cx="11147561" cy="7753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046" y="1447929"/>
            <a:ext cx="11147561" cy="20005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46" y="1447929"/>
            <a:ext cx="11147561" cy="2000548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Layou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19046" y="1447929"/>
            <a:ext cx="11147561" cy="2000548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anose="05000000000000000000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anose="05000000000000000000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anose="05000000000000000000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anose="05000000000000000000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anose="05000000000000000000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19046" y="1447929"/>
            <a:ext cx="11147561" cy="2000548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anose="05000000000000000000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anose="05000000000000000000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anose="05000000000000000000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anose="05000000000000000000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anose="05000000000000000000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" y="6238979"/>
            <a:ext cx="12187239" cy="619125"/>
          </a:xfrm>
          <a:solidFill>
            <a:srgbClr val="FFFF99"/>
          </a:solidFill>
        </p:spPr>
        <p:txBody>
          <a:bodyPr wrap="square" lIns="114936" tIns="57467" rIns="114936" bIns="57467" anchor="b" anchorCtr="0">
            <a:noAutofit/>
          </a:bodyPr>
          <a:lstStyle>
            <a:lvl1pPr algn="r">
              <a:buFont typeface="Arial" panose="020B0604020202020204" pitchFamily="34" charset="0"/>
              <a:buNone/>
              <a:defRPr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0838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0838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0838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083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0838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8001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0837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9025" y="1681163"/>
            <a:ext cx="51816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9025" y="2505075"/>
            <a:ext cx="518160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0838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1600" y="987425"/>
            <a:ext cx="6169025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42D1D-1397-47C0-8565-39422B1B1D1E}" type="datetimeFigureOut">
              <a:rPr lang="zh-CN" altLang="en-US"/>
              <a:t>2020-2-23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0A360-4CD2-4A6A-90C3-32461906AC3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69025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0838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0838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1725" y="365125"/>
            <a:ext cx="2627313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11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39238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39238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0838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0838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0838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083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0838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8001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0837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9025" y="1681163"/>
            <a:ext cx="51816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9025" y="2505075"/>
            <a:ext cx="518160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0838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08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08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8EC09-1800-40E4-BEC6-A7B12C75CE9F}" type="datetimeFigureOut">
              <a:rPr lang="zh-CN" altLang="en-US"/>
              <a:t>2020-2-23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91528-C3EE-4B94-95D1-6C38D9F6D59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1600" y="987425"/>
            <a:ext cx="6169025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69025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0838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0838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1725" y="365125"/>
            <a:ext cx="2627313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11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 bwMode="gray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"/>
            <a:ext cx="12187238" cy="6856620"/>
          </a:xfrm>
          <a:prstGeom prst="rect">
            <a:avLst/>
          </a:prstGeom>
        </p:spPr>
      </p:pic>
      <p:pic>
        <p:nvPicPr>
          <p:cNvPr id="4" name="MS logo white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 bwMode="gray">
          <a:xfrm>
            <a:off x="462088" y="474236"/>
            <a:ext cx="1774816" cy="3803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516" y="440492"/>
            <a:ext cx="2870349" cy="1318654"/>
          </a:xfrm>
          <a:prstGeom prst="rect">
            <a:avLst/>
          </a:prstGeom>
        </p:spPr>
      </p:pic>
      <p:sp>
        <p:nvSpPr>
          <p:cNvPr id="5" name="矩形 4">
            <a:hlinkClick r:id="rId5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 Layout">
    <p:bg bwMode="gray"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7" r="3431" b="2608"/>
          <a:stretch>
            <a:fillRect/>
          </a:stretch>
        </p:blipFill>
        <p:spPr>
          <a:xfrm>
            <a:off x="0" y="-7783"/>
            <a:ext cx="12216796" cy="6873565"/>
          </a:xfrm>
          <a:prstGeom prst="rect">
            <a:avLst/>
          </a:prstGeom>
        </p:spPr>
      </p:pic>
      <p:sp>
        <p:nvSpPr>
          <p:cNvPr id="19" name="Dark gradation top"/>
          <p:cNvSpPr/>
          <p:nvPr userDrawn="1"/>
        </p:nvSpPr>
        <p:spPr bwMode="gray">
          <a:xfrm>
            <a:off x="0" y="-7783"/>
            <a:ext cx="12101495" cy="6568608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40000">
                <a:srgbClr val="000000">
                  <a:alpha val="0"/>
                </a:srgbClr>
              </a:gs>
            </a:gsLst>
            <a:lin ang="27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09" y="440492"/>
            <a:ext cx="2870349" cy="1318654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gray">
          <a:xfrm>
            <a:off x="269135" y="2084172"/>
            <a:ext cx="5899157" cy="3586208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578" y="2084171"/>
            <a:ext cx="5900714" cy="206206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5880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9135" y="4146242"/>
            <a:ext cx="5899157" cy="1524136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5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1" name="MS logo white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 bwMode="gray">
          <a:xfrm>
            <a:off x="449147" y="6061766"/>
            <a:ext cx="1521809" cy="326167"/>
          </a:xfrm>
          <a:prstGeom prst="rect">
            <a:avLst/>
          </a:prstGeom>
        </p:spPr>
      </p:pic>
      <p:sp>
        <p:nvSpPr>
          <p:cNvPr id="12" name="矩形 11">
            <a:hlinkClick r:id="rId5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09" y="440492"/>
            <a:ext cx="2870349" cy="131865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0998" y="3877271"/>
            <a:ext cx="6270968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53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198" y="2075840"/>
            <a:ext cx="8064608" cy="1801436"/>
          </a:xfrm>
          <a:noFill/>
        </p:spPr>
        <p:txBody>
          <a:bodyPr lIns="146304" tIns="91440" rIns="146304" bIns="91440" anchor="t" anchorCtr="0"/>
          <a:lstStyle>
            <a:lvl1pPr>
              <a:defRPr sz="5880" spc="-98" baseline="0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8" name="MS logo white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 bwMode="gray">
          <a:xfrm>
            <a:off x="449147" y="6061766"/>
            <a:ext cx="1521809" cy="326167"/>
          </a:xfrm>
          <a:prstGeom prst="rect">
            <a:avLst/>
          </a:prstGeom>
        </p:spPr>
      </p:pic>
      <p:sp>
        <p:nvSpPr>
          <p:cNvPr id="7" name="矩形 6">
            <a:hlinkClick r:id="rId4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09" y="440492"/>
            <a:ext cx="2870349" cy="1318654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 bwMode="auto">
          <a:xfrm>
            <a:off x="269134" y="2084172"/>
            <a:ext cx="8064672" cy="3586208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197" y="2084187"/>
            <a:ext cx="8064609" cy="1793090"/>
          </a:xfrm>
          <a:noFill/>
        </p:spPr>
        <p:txBody>
          <a:bodyPr lIns="146304" tIns="91440" rIns="146304" bIns="91440" anchor="t" anchorCtr="0"/>
          <a:lstStyle>
            <a:lvl1pPr>
              <a:defRPr sz="5880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196" y="3878574"/>
            <a:ext cx="8064610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530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49147" y="6061766"/>
            <a:ext cx="1521809" cy="326167"/>
          </a:xfrm>
          <a:prstGeom prst="rect">
            <a:avLst/>
          </a:prstGeom>
        </p:spPr>
      </p:pic>
      <p:sp>
        <p:nvSpPr>
          <p:cNvPr id="10" name="矩形 9">
            <a:hlinkClick r:id="rId4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516" y="440492"/>
            <a:ext cx="2870349" cy="1318654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269197" y="1187644"/>
            <a:ext cx="8064609" cy="268963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136" y="1186356"/>
            <a:ext cx="8064671" cy="2697988"/>
          </a:xfrm>
          <a:noFill/>
        </p:spPr>
        <p:txBody>
          <a:bodyPr tIns="91440" bIns="91440" anchor="t" anchorCtr="0"/>
          <a:lstStyle>
            <a:lvl1pPr>
              <a:defRPr sz="7055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135" y="3877277"/>
            <a:ext cx="8064661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530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6" name="矩形 5">
            <a:hlinkClick r:id="rId3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516" y="440492"/>
            <a:ext cx="2870349" cy="1318654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269197" y="1187644"/>
            <a:ext cx="8064609" cy="268963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136" y="1186356"/>
            <a:ext cx="8064671" cy="2697988"/>
          </a:xfrm>
          <a:noFill/>
        </p:spPr>
        <p:txBody>
          <a:bodyPr tIns="91440" bIns="91440" anchor="t" anchorCtr="0"/>
          <a:lstStyle>
            <a:lvl1pPr>
              <a:defRPr sz="7055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  <p:sp>
        <p:nvSpPr>
          <p:cNvPr id="5" name="矩形 4">
            <a:hlinkClick r:id="rId3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80013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5547A-15BF-4998-8038-8CCF4B9BE569}" type="datetimeFigureOut">
              <a:rPr lang="zh-CN" altLang="en-US"/>
              <a:t>2020-2-23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EBAA2-7C26-49DC-84B8-08F30D2A13F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516" y="440492"/>
            <a:ext cx="2870349" cy="1318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134" y="2084172"/>
            <a:ext cx="11648971" cy="1796217"/>
          </a:xfrm>
          <a:noFill/>
        </p:spPr>
        <p:txBody>
          <a:bodyPr tIns="91440" bIns="91440" anchor="t" anchorCtr="0"/>
          <a:lstStyle>
            <a:lvl1pPr>
              <a:defRPr sz="8625" spc="-98" baseline="0">
                <a:gradFill>
                  <a:gsLst>
                    <a:gs pos="87586">
                      <a:srgbClr val="FFFFFF"/>
                    </a:gs>
                    <a:gs pos="52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矩形 3">
            <a:hlinkClick r:id="rId3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516" y="440492"/>
            <a:ext cx="2870349" cy="1318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134" y="2084172"/>
            <a:ext cx="11648971" cy="1796217"/>
          </a:xfrm>
          <a:noFill/>
        </p:spPr>
        <p:txBody>
          <a:bodyPr tIns="91440" bIns="91440" anchor="t" anchorCtr="0"/>
          <a:lstStyle>
            <a:lvl1pPr>
              <a:defRPr sz="8625" spc="-98" baseline="0">
                <a:gradFill>
                  <a:gsLst>
                    <a:gs pos="87586">
                      <a:srgbClr val="FFFFFF"/>
                    </a:gs>
                    <a:gs pos="52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矩形 3">
            <a:hlinkClick r:id="rId3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516" y="440492"/>
            <a:ext cx="2870349" cy="1318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134" y="2084172"/>
            <a:ext cx="11648971" cy="1796217"/>
          </a:xfrm>
          <a:noFill/>
        </p:spPr>
        <p:txBody>
          <a:bodyPr tIns="91440" bIns="91440" anchor="t" anchorCtr="0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625" b="0" kern="1200" cap="none" spc="-98" baseline="0" dirty="0">
                <a:ln w="3175">
                  <a:noFill/>
                </a:ln>
                <a:gradFill>
                  <a:gsLst>
                    <a:gs pos="84828">
                      <a:srgbClr val="FFFFFF"/>
                    </a:gs>
                    <a:gs pos="59000">
                      <a:srgbClr val="FFFFFF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矩形 3">
            <a:hlinkClick r:id="rId3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矩形 5">
            <a:hlinkClick r:id="rId3"/>
          </p:cNvPr>
          <p:cNvSpPr/>
          <p:nvPr userDrawn="1"/>
        </p:nvSpPr>
        <p:spPr bwMode="auto">
          <a:xfrm>
            <a:off x="149346" y="149426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516" y="440492"/>
            <a:ext cx="2870349" cy="1318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134" y="2084172"/>
            <a:ext cx="11648971" cy="1796217"/>
          </a:xfrm>
          <a:noFill/>
        </p:spPr>
        <p:txBody>
          <a:bodyPr tIns="91440" bIns="91440" anchor="t" anchorCtr="0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625" b="0" kern="1200" cap="none" spc="-98" baseline="0" dirty="0">
                <a:ln w="3175">
                  <a:noFill/>
                </a:ln>
                <a:gradFill>
                  <a:gsLst>
                    <a:gs pos="83448">
                      <a:schemeClr val="tx1"/>
                    </a:gs>
                    <a:gs pos="53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矩形 3">
            <a:hlinkClick r:id="rId3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9135" y="1189176"/>
            <a:ext cx="11651288" cy="2018835"/>
          </a:xfrm>
        </p:spPr>
        <p:txBody>
          <a:bodyPr/>
          <a:lstStyle>
            <a:lvl1pPr marL="0" indent="0">
              <a:buNone/>
              <a:defRPr/>
            </a:lvl1pPr>
            <a:lvl2pPr marL="27940" indent="0">
              <a:buNone/>
              <a:defRPr sz="1960"/>
            </a:lvl2pPr>
            <a:lvl3pPr marL="219075" indent="0">
              <a:buNone/>
              <a:defRPr sz="1960"/>
            </a:lvl3pPr>
            <a:lvl4pPr marL="466725" indent="0">
              <a:buNone/>
              <a:defRPr sz="1765"/>
            </a:lvl4pPr>
            <a:lvl5pPr marL="725170" indent="0">
              <a:buNone/>
              <a:defRPr sz="176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矩形 4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矩形 5">
            <a:hlinkClick r:id="rId2"/>
          </p:cNvPr>
          <p:cNvSpPr/>
          <p:nvPr userDrawn="1"/>
        </p:nvSpPr>
        <p:spPr bwMode="auto">
          <a:xfrm>
            <a:off x="149346" y="149426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9135" y="1189176"/>
            <a:ext cx="11651288" cy="2018835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292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  <a:lvl2pPr marL="27940" indent="0">
              <a:buNone/>
              <a:defRPr sz="1960"/>
            </a:lvl2pPr>
            <a:lvl3pPr marL="219075" indent="0">
              <a:buNone/>
              <a:defRPr sz="1960"/>
            </a:lvl3pPr>
            <a:lvl4pPr marL="466725" indent="0">
              <a:buNone/>
              <a:defRPr sz="1765"/>
            </a:lvl4pPr>
            <a:lvl5pPr marL="725170" indent="0">
              <a:buNone/>
              <a:defRPr sz="176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矩形 4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134" y="1189177"/>
            <a:ext cx="11648971" cy="2184808"/>
          </a:xfrm>
        </p:spPr>
        <p:txBody>
          <a:bodyPr>
            <a:spAutoFit/>
          </a:bodyPr>
          <a:lstStyle>
            <a:lvl3pPr>
              <a:defRPr sz="2350"/>
            </a:lvl3pPr>
            <a:lvl4pPr>
              <a:defRPr sz="1960"/>
            </a:lvl4pPr>
            <a:lvl5pPr>
              <a:defRPr sz="196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矩形 4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矩形 6">
            <a:hlinkClick r:id="rId2"/>
          </p:cNvPr>
          <p:cNvSpPr/>
          <p:nvPr userDrawn="1"/>
        </p:nvSpPr>
        <p:spPr bwMode="auto">
          <a:xfrm>
            <a:off x="149346" y="149426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lor bullet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134" y="1189177"/>
            <a:ext cx="11648971" cy="2184808"/>
          </a:xfrm>
        </p:spPr>
        <p:txBody>
          <a:bodyPr>
            <a:spAutoFit/>
          </a:bodyPr>
          <a:lstStyle>
            <a:lvl1pPr>
              <a:buClr>
                <a:schemeClr val="tx2"/>
              </a:buClr>
              <a:defRPr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  <a:lvl3pPr>
              <a:defRPr sz="2350"/>
            </a:lvl3pPr>
            <a:lvl4pPr>
              <a:defRPr sz="1960"/>
            </a:lvl4pPr>
            <a:lvl5pPr>
              <a:defRPr sz="196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矩形 4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136" y="1189176"/>
            <a:ext cx="5376447" cy="2489143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530"/>
            </a:lvl1pPr>
            <a:lvl2pPr marL="0" indent="0">
              <a:buNone/>
              <a:defRPr sz="1960"/>
            </a:lvl2pPr>
            <a:lvl3pPr marL="227330" indent="0" defTabSz="0">
              <a:buNone/>
              <a:defRPr sz="1960"/>
            </a:lvl3pPr>
            <a:lvl4pPr marL="451485" indent="0">
              <a:buNone/>
              <a:defRPr/>
            </a:lvl4pPr>
            <a:lvl5pPr marL="671830" indent="0" defTabSz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1658" y="1189176"/>
            <a:ext cx="5376447" cy="2489143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530"/>
            </a:lvl1pPr>
            <a:lvl2pPr marL="0" indent="0">
              <a:buNone/>
              <a:defRPr sz="1960"/>
            </a:lvl2pPr>
            <a:lvl3pPr marL="227330" indent="0" defTabSz="0">
              <a:buNone/>
              <a:defRPr sz="1960"/>
            </a:lvl3pPr>
            <a:lvl4pPr marL="451485" indent="0">
              <a:buNone/>
              <a:defRPr/>
            </a:lvl4pPr>
            <a:lvl5pPr marL="671830" indent="0" defTabSz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矩形 5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136" y="1189176"/>
            <a:ext cx="5376447" cy="248657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530">
                <a:solidFill>
                  <a:schemeClr val="tx1"/>
                </a:solidFill>
              </a:defRPr>
            </a:lvl1pPr>
            <a:lvl2pPr marL="0" indent="0">
              <a:buNone/>
              <a:defRPr sz="1960"/>
            </a:lvl2pPr>
            <a:lvl3pPr marL="227330" indent="0" defTabSz="0">
              <a:buNone/>
              <a:defRPr sz="1960"/>
            </a:lvl3pPr>
            <a:lvl4pPr marL="451485" indent="0">
              <a:buNone/>
              <a:defRPr/>
            </a:lvl4pPr>
            <a:lvl5pPr marL="671830" indent="0" defTabSz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1658" y="1189176"/>
            <a:ext cx="5376447" cy="248657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530">
                <a:solidFill>
                  <a:schemeClr val="tx1"/>
                </a:solidFill>
              </a:defRPr>
            </a:lvl1pPr>
            <a:lvl2pPr marL="0" indent="0">
              <a:buNone/>
              <a:defRPr sz="1960"/>
            </a:lvl2pPr>
            <a:lvl3pPr marL="227330" indent="0" defTabSz="0">
              <a:buNone/>
              <a:defRPr sz="1960"/>
            </a:lvl3pPr>
            <a:lvl4pPr marL="451485" indent="0">
              <a:buNone/>
              <a:defRPr/>
            </a:lvl4pPr>
            <a:lvl5pPr marL="671830" indent="0" defTabSz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矩形 5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矩形 6">
            <a:hlinkClick r:id="rId2"/>
          </p:cNvPr>
          <p:cNvSpPr/>
          <p:nvPr userDrawn="1"/>
        </p:nvSpPr>
        <p:spPr bwMode="auto">
          <a:xfrm>
            <a:off x="149346" y="149426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0837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9025" y="1681163"/>
            <a:ext cx="5181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9025" y="2505075"/>
            <a:ext cx="518160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B4F0B-94C5-40A0-AE63-090A7DDB15A7}" type="datetimeFigureOut">
              <a:rPr lang="zh-CN" altLang="en-US"/>
              <a:t>2020-2-23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68E3E-BCD7-4399-800B-FE3B26A26A4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136" y="1189176"/>
            <a:ext cx="5376447" cy="2552967"/>
          </a:xfrm>
        </p:spPr>
        <p:txBody>
          <a:bodyPr wrap="square">
            <a:spAutoFit/>
          </a:bodyPr>
          <a:lstStyle>
            <a:lvl1pPr marL="281305" indent="-281305">
              <a:spcBef>
                <a:spcPts val="1200"/>
              </a:spcBef>
              <a:buClr>
                <a:schemeClr val="tx1"/>
              </a:buClr>
              <a:buFontTx/>
              <a:buBlip>
                <a:blip r:embed="rId2"/>
              </a:buBlip>
              <a:defRPr sz="3530"/>
            </a:lvl1pPr>
            <a:lvl2pPr marL="520700" indent="-228600">
              <a:defRPr sz="2350"/>
            </a:lvl2pPr>
            <a:lvl3pPr marL="685800" indent="-165100" defTabSz="0">
              <a:defRPr sz="1960"/>
            </a:lvl3pPr>
            <a:lvl4pPr marL="863600" indent="-177800">
              <a:defRPr/>
            </a:lvl4pPr>
            <a:lvl5pPr marL="1028700" indent="-165100" defTabSz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1658" y="1189176"/>
            <a:ext cx="5376447" cy="2552967"/>
          </a:xfrm>
        </p:spPr>
        <p:txBody>
          <a:bodyPr wrap="square">
            <a:spAutoFit/>
          </a:bodyPr>
          <a:lstStyle>
            <a:lvl1pPr marL="281305" indent="-281305">
              <a:spcBef>
                <a:spcPts val="1200"/>
              </a:spcBef>
              <a:buClr>
                <a:schemeClr val="tx1"/>
              </a:buClr>
              <a:buFontTx/>
              <a:buBlip>
                <a:blip r:embed="rId2"/>
              </a:buBlip>
              <a:defRPr sz="3530"/>
            </a:lvl1pPr>
            <a:lvl2pPr marL="520700" indent="-228600">
              <a:defRPr sz="2350"/>
            </a:lvl2pPr>
            <a:lvl3pPr marL="685800" indent="-165100" defTabSz="0">
              <a:defRPr sz="1960"/>
            </a:lvl3pPr>
            <a:lvl4pPr marL="863600" indent="-177800">
              <a:defRPr/>
            </a:lvl4pPr>
            <a:lvl5pPr marL="1028700" indent="-165100" defTabSz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矩形 5">
            <a:hlinkClick r:id="rId3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Bullet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136" y="1189176"/>
            <a:ext cx="5376447" cy="2552967"/>
          </a:xfrm>
        </p:spPr>
        <p:txBody>
          <a:bodyPr wrap="square">
            <a:spAutoFit/>
          </a:bodyPr>
          <a:lstStyle>
            <a:lvl1pPr marL="281305" indent="-281305">
              <a:spcBef>
                <a:spcPts val="1200"/>
              </a:spcBef>
              <a:buClr>
                <a:schemeClr val="tx2"/>
              </a:buClr>
              <a:buFontTx/>
              <a:buBlip>
                <a:blip r:embed="rId2"/>
              </a:buBlip>
              <a:defRPr sz="3530">
                <a:solidFill>
                  <a:schemeClr val="tx1"/>
                </a:solidFill>
              </a:defRPr>
            </a:lvl1pPr>
            <a:lvl2pPr marL="520700" indent="-228600">
              <a:defRPr sz="2350"/>
            </a:lvl2pPr>
            <a:lvl3pPr marL="685800" indent="-165100" defTabSz="0">
              <a:defRPr sz="1960"/>
            </a:lvl3pPr>
            <a:lvl4pPr marL="863600" indent="-177800">
              <a:defRPr/>
            </a:lvl4pPr>
            <a:lvl5pPr marL="1028700" indent="-165100" defTabSz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1658" y="1189176"/>
            <a:ext cx="5376447" cy="2552967"/>
          </a:xfrm>
        </p:spPr>
        <p:txBody>
          <a:bodyPr wrap="square">
            <a:spAutoFit/>
          </a:bodyPr>
          <a:lstStyle>
            <a:lvl1pPr marL="281305" indent="-281305">
              <a:spcBef>
                <a:spcPts val="1200"/>
              </a:spcBef>
              <a:buClr>
                <a:schemeClr val="tx2"/>
              </a:buClr>
              <a:buFontTx/>
              <a:buBlip>
                <a:blip r:embed="rId2"/>
              </a:buBlip>
              <a:defRPr sz="3530">
                <a:solidFill>
                  <a:schemeClr val="tx1"/>
                </a:solidFill>
              </a:defRPr>
            </a:lvl1pPr>
            <a:lvl2pPr marL="520700" indent="-228600">
              <a:defRPr sz="2350"/>
            </a:lvl2pPr>
            <a:lvl3pPr marL="685800" indent="-165100" defTabSz="0">
              <a:defRPr sz="1960"/>
            </a:lvl3pPr>
            <a:lvl4pPr marL="863600" indent="-177800">
              <a:defRPr/>
            </a:lvl4pPr>
            <a:lvl5pPr marL="1028700" indent="-165100" defTabSz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矩形 5">
            <a:hlinkClick r:id="rId3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矩形 2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矩形 2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矩形 3">
            <a:hlinkClick r:id="rId2"/>
          </p:cNvPr>
          <p:cNvSpPr/>
          <p:nvPr userDrawn="1"/>
        </p:nvSpPr>
        <p:spPr bwMode="auto">
          <a:xfrm>
            <a:off x="149346" y="149426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913" y="1187621"/>
            <a:ext cx="11651288" cy="899665"/>
          </a:xfrm>
        </p:spPr>
        <p:txBody>
          <a:bodyPr/>
          <a:lstStyle>
            <a:lvl1pPr>
              <a:defRPr sz="7055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矩形 2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0875" y="2084173"/>
            <a:ext cx="8055081" cy="1793104"/>
          </a:xfrm>
        </p:spPr>
        <p:txBody>
          <a:bodyPr/>
          <a:lstStyle>
            <a:lvl1pPr>
              <a:defRPr sz="588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矩形 2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矩形 3">
            <a:hlinkClick r:id="rId2"/>
          </p:cNvPr>
          <p:cNvSpPr/>
          <p:nvPr userDrawn="1"/>
        </p:nvSpPr>
        <p:spPr bwMode="auto">
          <a:xfrm>
            <a:off x="149346" y="149426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Layout_Accent Colo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0875" y="2084173"/>
            <a:ext cx="8055081" cy="1793104"/>
          </a:xfrm>
        </p:spPr>
        <p:txBody>
          <a:bodyPr/>
          <a:lstStyle>
            <a:lvl1pPr>
              <a:defRPr sz="588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矩形 2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165209" y="1178349"/>
            <a:ext cx="9856821" cy="899665"/>
          </a:xfrm>
        </p:spPr>
        <p:txBody>
          <a:bodyPr/>
          <a:lstStyle>
            <a:lvl1pPr marL="228600" indent="-228600">
              <a:defRPr sz="5880" baseline="0"/>
            </a:lvl1pPr>
          </a:lstStyle>
          <a:p>
            <a:r>
              <a:rPr lang="en-US" dirty="0"/>
              <a:t>“Sample quote goes here. Design is easier than it looks, and more important than it seems.”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45582" y="5025984"/>
            <a:ext cx="5376448" cy="105015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135" baseline="0">
                <a:latin typeface="+mj-lt"/>
              </a:defRPr>
            </a:lvl1pPr>
          </a:lstStyle>
          <a:p>
            <a:pPr lvl="0"/>
            <a:r>
              <a:rPr lang="en-US" dirty="0"/>
              <a:t>Author 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5" name="矩形 4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_Accent Color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165209" y="2084173"/>
            <a:ext cx="9856821" cy="899665"/>
          </a:xfrm>
        </p:spPr>
        <p:txBody>
          <a:bodyPr/>
          <a:lstStyle>
            <a:lvl1pPr marL="276860" indent="-276860" defTabSz="0">
              <a:tabLst>
                <a:tab pos="276860" algn="l"/>
              </a:tabLst>
              <a:defRPr sz="5880" baseline="0"/>
            </a:lvl1pPr>
          </a:lstStyle>
          <a:p>
            <a:r>
              <a:rPr lang="en-US" dirty="0"/>
              <a:t>“	Add a quote here. Design is easier than it looks, and more important than it seems.”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45582" y="4773813"/>
            <a:ext cx="5376448" cy="105015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135" baseline="0">
                <a:latin typeface="+mj-lt"/>
              </a:defRPr>
            </a:lvl1pPr>
          </a:lstStyle>
          <a:p>
            <a:pPr lvl="0"/>
            <a:r>
              <a:rPr lang="en-US" dirty="0"/>
              <a:t>Author’s 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5" name="矩形 4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 &amp; 3 Poin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6913" y="2383023"/>
            <a:ext cx="11648971" cy="914360"/>
          </a:xfrm>
        </p:spPr>
        <p:txBody>
          <a:bodyPr/>
          <a:lstStyle>
            <a:lvl1pPr marL="0" indent="0">
              <a:buNone/>
              <a:defRPr sz="5290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0"/>
            </a:lvl2pPr>
            <a:lvl3pPr marL="224155" indent="0">
              <a:buNone/>
              <a:defRPr/>
            </a:lvl3pPr>
            <a:lvl4pPr marL="448310" indent="0">
              <a:buNone/>
              <a:defRPr/>
            </a:lvl4pPr>
            <a:lvl5pPr marL="67183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6913" y="1187621"/>
            <a:ext cx="11651288" cy="899665"/>
          </a:xfrm>
        </p:spPr>
        <p:txBody>
          <a:bodyPr/>
          <a:lstStyle>
            <a:lvl1pPr>
              <a:defRPr sz="7055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矩形 4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C5055-4640-46B4-B305-5494BB486C89}" type="datetimeFigureOut">
              <a:rPr lang="zh-CN" altLang="en-US"/>
              <a:t>2020-2-23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53C01-5ED6-4B1F-89E1-07122101850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-50 Right Photo Layout"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09" y="440492"/>
            <a:ext cx="2870349" cy="131865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invGray">
          <a:xfrm>
            <a:off x="269135" y="2095970"/>
            <a:ext cx="5376448" cy="267785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5880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 hasCustomPrompt="1"/>
          </p:nvPr>
        </p:nvSpPr>
        <p:spPr bwMode="invGray">
          <a:xfrm>
            <a:off x="270736" y="4773829"/>
            <a:ext cx="5375114" cy="89655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5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0" name="MS logo white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 bwMode="invGray">
          <a:xfrm>
            <a:off x="448038" y="6061766"/>
            <a:ext cx="1521809" cy="326167"/>
          </a:xfrm>
          <a:prstGeom prst="rect">
            <a:avLst/>
          </a:prstGeom>
        </p:spPr>
      </p:pic>
      <p:pic>
        <p:nvPicPr>
          <p:cNvPr id="8" name="Picture Placeholder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9" r="17893"/>
          <a:stretch>
            <a:fillRect/>
          </a:stretch>
        </p:blipFill>
        <p:spPr>
          <a:xfrm>
            <a:off x="6168291" y="0"/>
            <a:ext cx="6048504" cy="6858000"/>
          </a:xfrm>
          <a:prstGeom prst="rect">
            <a:avLst/>
          </a:prstGeom>
        </p:spPr>
      </p:pic>
      <p:sp>
        <p:nvSpPr>
          <p:cNvPr id="9" name="矩形 8">
            <a:hlinkClick r:id="rId5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矩形 10">
            <a:hlinkClick r:id="rId5"/>
          </p:cNvPr>
          <p:cNvSpPr/>
          <p:nvPr userDrawn="1"/>
        </p:nvSpPr>
        <p:spPr bwMode="auto">
          <a:xfrm>
            <a:off x="149346" y="149426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-50 Right Photo Layout_02"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09" y="440492"/>
            <a:ext cx="2870349" cy="131865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invGray">
          <a:xfrm>
            <a:off x="269135" y="2095970"/>
            <a:ext cx="5376448" cy="267785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5880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 hasCustomPrompt="1"/>
          </p:nvPr>
        </p:nvSpPr>
        <p:spPr bwMode="invGray">
          <a:xfrm>
            <a:off x="270736" y="4773829"/>
            <a:ext cx="5375114" cy="89655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5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0" name="MS logo white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 bwMode="invGray">
          <a:xfrm>
            <a:off x="448038" y="6061766"/>
            <a:ext cx="1521809" cy="326167"/>
          </a:xfrm>
          <a:prstGeom prst="rect">
            <a:avLst/>
          </a:prstGeom>
        </p:spPr>
      </p:pic>
      <p:pic>
        <p:nvPicPr>
          <p:cNvPr id="8" name="Picture Placeholder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9" r="17893"/>
          <a:stretch>
            <a:fillRect/>
          </a:stretch>
        </p:blipFill>
        <p:spPr>
          <a:xfrm>
            <a:off x="6168291" y="0"/>
            <a:ext cx="6048504" cy="6858000"/>
          </a:xfrm>
          <a:prstGeom prst="rect">
            <a:avLst/>
          </a:prstGeom>
        </p:spPr>
      </p:pic>
      <p:pic>
        <p:nvPicPr>
          <p:cNvPr id="9" name="Picture Placeholder 4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3" t="26090" r="67" b="-1"/>
          <a:stretch>
            <a:fillRect/>
          </a:stretch>
        </p:blipFill>
        <p:spPr>
          <a:xfrm>
            <a:off x="6144598" y="-7783"/>
            <a:ext cx="6072198" cy="6873565"/>
          </a:xfrm>
          <a:prstGeom prst="rect">
            <a:avLst/>
          </a:prstGeom>
        </p:spPr>
      </p:pic>
      <p:sp>
        <p:nvSpPr>
          <p:cNvPr id="11" name="矩形 10">
            <a:hlinkClick r:id="rId6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-50 Right Photo Layout_03"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09" y="440492"/>
            <a:ext cx="2870349" cy="131865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invGray">
          <a:xfrm>
            <a:off x="269135" y="2095970"/>
            <a:ext cx="5376448" cy="267785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5880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 hasCustomPrompt="1"/>
          </p:nvPr>
        </p:nvSpPr>
        <p:spPr bwMode="invGray">
          <a:xfrm>
            <a:off x="270736" y="4773829"/>
            <a:ext cx="5375114" cy="89655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5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0" name="MS logo white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 bwMode="invGray">
          <a:xfrm>
            <a:off x="448038" y="6061766"/>
            <a:ext cx="1521809" cy="326167"/>
          </a:xfrm>
          <a:prstGeom prst="rect">
            <a:avLst/>
          </a:prstGeom>
        </p:spPr>
      </p:pic>
      <p:pic>
        <p:nvPicPr>
          <p:cNvPr id="8" name="Picture Placeholder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" t="114" r="36245" b="-114"/>
          <a:stretch>
            <a:fillRect/>
          </a:stretch>
        </p:blipFill>
        <p:spPr>
          <a:xfrm>
            <a:off x="6168291" y="1"/>
            <a:ext cx="6048505" cy="6857999"/>
          </a:xfrm>
          <a:prstGeom prst="rect">
            <a:avLst/>
          </a:prstGeom>
        </p:spPr>
      </p:pic>
      <p:sp>
        <p:nvSpPr>
          <p:cNvPr id="9" name="矩形 8">
            <a:hlinkClick r:id="rId5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矩形 2">
            <a:hlinkClick r:id="rId2"/>
          </p:cNvPr>
          <p:cNvSpPr/>
          <p:nvPr userDrawn="1"/>
        </p:nvSpPr>
        <p:spPr bwMode="auto">
          <a:xfrm>
            <a:off x="149346" y="149426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Accent Color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89176"/>
            <a:ext cx="12187238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04" tIns="45704" rIns="45704" bIns="45704" numCol="1" spcCol="0" rtlCol="0" fromWordArt="0" anchor="ctr" anchorCtr="0" forceAA="0" compatLnSpc="1">
            <a:noAutofit/>
          </a:bodyPr>
          <a:lstStyle/>
          <a:p>
            <a:pPr algn="ctr" defTabSz="913765" eaLnBrk="1" hangingPunct="1"/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134" y="1192415"/>
            <a:ext cx="11648970" cy="2089751"/>
          </a:xfrm>
        </p:spPr>
        <p:txBody>
          <a:bodyPr/>
          <a:lstStyle>
            <a:lvl1pPr marL="0" indent="0">
              <a:buNone/>
              <a:defRPr sz="3235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39725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7277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798195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2997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矩形 5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134" y="1189177"/>
            <a:ext cx="11648971" cy="2396047"/>
          </a:xfrm>
          <a:prstGeom prst="rect">
            <a:avLst/>
          </a:prstGeom>
        </p:spPr>
        <p:txBody>
          <a:bodyPr/>
          <a:lstStyle>
            <a:lvl1pPr marL="284480" indent="-28448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353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560070" indent="-27559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313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844550" indent="-28448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068705" indent="-224155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35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292860" indent="-224155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196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12187239" cy="619125"/>
          </a:xfrm>
          <a:prstGeom prst="rect">
            <a:avLst/>
          </a:prstGeom>
          <a:solidFill>
            <a:srgbClr val="FFFC9E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anose="020B0604020202020204" pitchFamily="34" charset="0"/>
              <a:buNone/>
              <a:defRPr sz="3625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矩形 4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94F86-0994-4DF1-875B-C8A99FA6383B}" type="datetimeFigureOut">
              <a:rPr lang="zh-CN" altLang="en-US"/>
              <a:t>2020-2-23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58C40-15CA-4CF3-BAC9-C306BAEA6F4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134" y="1189177"/>
            <a:ext cx="11648971" cy="2396047"/>
          </a:xfrm>
          <a:prstGeom prst="rect">
            <a:avLst/>
          </a:prstGeom>
        </p:spPr>
        <p:txBody>
          <a:bodyPr/>
          <a:lstStyle>
            <a:lvl1pPr marL="284480" indent="-28448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353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560070" indent="-27559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313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844550" indent="-28448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068705" indent="-224155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35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292860" indent="-224155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196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矩形 3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39238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39238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0838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0838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0838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083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0838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8001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0837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9025" y="1681163"/>
            <a:ext cx="51816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9025" y="2505075"/>
            <a:ext cx="518160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0838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1600" y="987425"/>
            <a:ext cx="6169025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69025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1600" y="987425"/>
            <a:ext cx="616902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189E9-87E1-4958-8AC2-0F4664DA63C4}" type="datetimeFigureOut">
              <a:rPr lang="zh-CN" altLang="en-US"/>
              <a:t>2020-2-23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C0C78-BC2B-4121-9E40-AF087302B47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0838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0838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1725" y="365125"/>
            <a:ext cx="2627313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11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3923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3923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2B5C2-5AC1-47D3-8AFE-8D42B4F74E4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2020-2-23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E4E96-3B7F-4EC1-8053-911AB062946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42D1D-1397-47C0-8565-39422B1B1D1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2020-2-23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0A360-4CD2-4A6A-90C3-32461906AC3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08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08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8EC09-1800-40E4-BEC6-A7B12C75CE9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2020-2-23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91528-C3EE-4B94-95D1-6C38D9F6D59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80013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5547A-15BF-4998-8038-8CCF4B9BE56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2020-2-23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EBAA2-7C26-49DC-84B8-08F30D2A13F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0837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9025" y="1681163"/>
            <a:ext cx="5181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9025" y="2505075"/>
            <a:ext cx="518160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B4F0B-94C5-40A0-AE63-090A7DDB15A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2020-2-23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68E3E-BCD7-4399-800B-FE3B26A26A4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C5055-4640-46B4-B305-5494BB486C8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2020-2-23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53C01-5ED6-4B1F-89E1-07122101850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94F86-0994-4DF1-875B-C8A99FA6383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2020-2-23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58C40-15CA-4CF3-BAC9-C306BAEA6F4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1600" y="987425"/>
            <a:ext cx="616902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189E9-87E1-4958-8AC2-0F4664DA63C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2020-2-23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C0C78-BC2B-4121-9E40-AF087302B471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69025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AECFC-BB02-4C4D-B3A1-92431C5CC968}" type="datetimeFigureOut">
              <a:rPr lang="zh-CN" altLang="en-US"/>
              <a:t>2020-2-23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8ACD8-3D5E-433F-8261-19CD3E825EF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69025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AECFC-BB02-4C4D-B3A1-92431C5CC96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2020-2-23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8ACD8-3D5E-433F-8261-19CD3E825EF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D16CD-9A76-4858-930A-66EDDE2FC150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2020-2-23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08BD6-256D-4E7C-9220-E9A905A9D77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1725" y="365125"/>
            <a:ext cx="2627313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11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FC6CB-415A-48DE-967E-155AB1AB2D9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2020-2-23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A3254-0E22-46AF-B96B-285ADDA98A6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405" y="1122363"/>
            <a:ext cx="914042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405" y="3602038"/>
            <a:ext cx="914042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3765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1930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66FBB25E-DD08-4963-BDBD-451BAB0A3C50}" type="datetimeFigureOut">
              <a:rPr lang="zh-CN" altLang="en-US"/>
              <a:t>2020-2-23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fld id="{A6675B9E-4AEB-404C-A333-F5976D87D31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B0A7827E-9C97-43BC-B959-D5757FA55FFB}" type="datetimeFigureOut">
              <a:rPr lang="zh-CN" altLang="en-US"/>
              <a:t>2020-2-23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fld id="{F7E4011D-863A-4C50-887E-C927AA378DD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525" y="1709739"/>
            <a:ext cx="1051149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525" y="4589464"/>
            <a:ext cx="1051149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7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9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D30B991B-A6F5-4587-B941-8306E7D8EB76}" type="datetimeFigureOut">
              <a:rPr lang="zh-CN" altLang="en-US"/>
              <a:t>2020-2-23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fld id="{94C8AA30-8EA9-42A9-AFAE-E19FF04B7CF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7873" y="1825625"/>
            <a:ext cx="5179576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69789" y="1825625"/>
            <a:ext cx="5179576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5C11D292-67CB-4C4E-93F0-C04FF153FDBB}" type="datetimeFigureOut">
              <a:rPr lang="zh-CN" altLang="en-US"/>
              <a:t>2020-2-23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fld id="{52D2CBA1-2F21-4601-BC00-D8C5C92681D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3125" y="-531440"/>
            <a:ext cx="13393488" cy="112666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69" y="0"/>
            <a:ext cx="1215509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460" y="365126"/>
            <a:ext cx="10511493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1" y="1681163"/>
            <a:ext cx="51557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1930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461" y="2505075"/>
            <a:ext cx="5155772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9789" y="1681163"/>
            <a:ext cx="518116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1930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9789" y="2505075"/>
            <a:ext cx="5181164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1729BA1D-222D-4C1F-AD59-EF0812EED43F}" type="datetimeFigureOut">
              <a:rPr lang="zh-CN" altLang="en-US"/>
              <a:t>2020-2-23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fld id="{F4EB5EA8-6ADD-4552-9C83-A2D0D40F293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1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9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67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38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41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37" Type="http://schemas.openxmlformats.org/officeDocument/2006/relationships/slideLayout" Target="../slideLayouts/slideLayout70.xml"/><Relationship Id="rId40" Type="http://schemas.openxmlformats.org/officeDocument/2006/relationships/hyperlink" Target="http://www.rapidbbs.cn/" TargetMode="Externa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slideLayout" Target="../slideLayouts/slideLayout6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idbbs.cn/" TargetMode="External"/><Relationship Id="rId2" Type="http://schemas.openxmlformats.org/officeDocument/2006/relationships/image" Target="../media/image2.png"/><Relationship Id="rId1" Type="http://schemas.openxmlformats.org/officeDocument/2006/relationships/theme" Target="../theme/theme6.xml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08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717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083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buFont typeface="Arial" panose="020B0604020202020204" pitchFamily="34" charset="0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DAE75E-5ED5-4C5B-B643-9BDE0C498192}" type="datetimeFigureOut">
              <a:rPr lang="zh-CN" altLang="en-US"/>
              <a:t>2020-2-23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3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7425" y="6356350"/>
            <a:ext cx="2741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357F4A3-2280-4200-A5B9-49B908D8907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046" y="228605"/>
            <a:ext cx="11147561" cy="77535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220" y="1447929"/>
            <a:ext cx="11147560" cy="2000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</p:sldLayoutIdLst>
  <p:transition>
    <p:fade/>
  </p:transition>
  <p:hf sldNum="0" hdr="0" dt="0"/>
  <p:txStyles>
    <p:titleStyle>
      <a:lvl1pPr algn="l" defTabSz="897255" rtl="0" eaLnBrk="1" latinLnBrk="0" hangingPunct="1">
        <a:lnSpc>
          <a:spcPct val="90000"/>
        </a:lnSpc>
        <a:spcBef>
          <a:spcPct val="0"/>
        </a:spcBef>
        <a:buNone/>
        <a:defRPr lang="en-US" sz="5470" b="0" kern="1200" cap="none" spc="-99" baseline="0" dirty="0" smtClean="0">
          <a:ln w="3175">
            <a:noFill/>
          </a:ln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effectLst/>
          <a:latin typeface="Segoe UI Light" panose="020B0502040204020203" pitchFamily="34" charset="0"/>
          <a:ea typeface="+mn-ea"/>
          <a:cs typeface="Arial" panose="020B0604020202020204" pitchFamily="34" charset="0"/>
        </a:defRPr>
      </a:lvl1pPr>
    </p:titleStyle>
    <p:bodyStyle>
      <a:lvl1pPr marL="339725" indent="-339725" algn="l" defTabSz="897255" rtl="0" eaLnBrk="1" latinLnBrk="0" hangingPunct="1">
        <a:lnSpc>
          <a:spcPct val="90000"/>
        </a:lnSpc>
        <a:spcBef>
          <a:spcPct val="20000"/>
        </a:spcBef>
        <a:buSzPct val="90000"/>
        <a:buFont typeface="Arial" panose="020B0604020202020204" pitchFamily="34" charset="0"/>
        <a:buChar char="•"/>
        <a:defRPr sz="3125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1pPr>
      <a:lvl2pPr marL="619125" indent="-278765" algn="l" defTabSz="897255" rtl="0" eaLnBrk="1" latinLnBrk="0" hangingPunct="1">
        <a:lnSpc>
          <a:spcPct val="90000"/>
        </a:lnSpc>
        <a:spcBef>
          <a:spcPct val="20000"/>
        </a:spcBef>
        <a:buSzPct val="90000"/>
        <a:buFont typeface="Arial" panose="020B0604020202020204" pitchFamily="34" charset="0"/>
        <a:buChar char="•"/>
        <a:tabLst>
          <a:tab pos="618490" algn="l"/>
        </a:tabLst>
        <a:defRPr sz="2735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2pPr>
      <a:lvl3pPr marL="897890" indent="-278765" algn="l" defTabSz="897255" rtl="0" eaLnBrk="1" latinLnBrk="0" hangingPunct="1">
        <a:lnSpc>
          <a:spcPct val="90000"/>
        </a:lnSpc>
        <a:spcBef>
          <a:spcPct val="20000"/>
        </a:spcBef>
        <a:buSzPct val="90000"/>
        <a:buFont typeface="Arial" panose="020B0604020202020204" pitchFamily="34" charset="0"/>
        <a:buChar char="•"/>
        <a:defRPr sz="2345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3pPr>
      <a:lvl4pPr marL="1456055" indent="-219710" algn="l" defTabSz="897255" rtl="0" eaLnBrk="1" latinLnBrk="0" hangingPunct="1">
        <a:lnSpc>
          <a:spcPct val="90000"/>
        </a:lnSpc>
        <a:spcBef>
          <a:spcPct val="20000"/>
        </a:spcBef>
        <a:buSzPct val="90000"/>
        <a:buFont typeface="Arial" panose="020B0604020202020204" pitchFamily="34" charset="0"/>
        <a:buChar char="•"/>
        <a:tabLst>
          <a:tab pos="897255" algn="l"/>
        </a:tabLst>
        <a:defRPr sz="1955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4pPr>
      <a:lvl5pPr marL="1682115" indent="-226060" algn="l" defTabSz="897255" rtl="0" eaLnBrk="1" latinLnBrk="0" hangingPunct="1">
        <a:lnSpc>
          <a:spcPct val="90000"/>
        </a:lnSpc>
        <a:spcBef>
          <a:spcPct val="20000"/>
        </a:spcBef>
        <a:buSzPct val="90000"/>
        <a:buFont typeface="Arial" panose="020B0604020202020204" pitchFamily="34" charset="0"/>
        <a:buChar char="•"/>
        <a:defRPr sz="1955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5pPr>
      <a:lvl6pPr marL="2468880" indent="-224155" algn="l" defTabSz="8972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6pPr>
      <a:lvl7pPr marL="2917825" indent="-224155" algn="l" defTabSz="8972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7pPr>
      <a:lvl8pPr marL="3366770" indent="-224155" algn="l" defTabSz="8972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8pPr>
      <a:lvl9pPr marL="3815715" indent="-224155" algn="l" defTabSz="8972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7255" rtl="0" eaLnBrk="1" latinLnBrk="0" hangingPunct="1">
        <a:defRPr sz="1820" kern="1200">
          <a:solidFill>
            <a:schemeClr val="tx1"/>
          </a:solidFill>
          <a:latin typeface="+mn-lt"/>
          <a:ea typeface="+mn-ea"/>
          <a:cs typeface="+mn-cs"/>
        </a:defRPr>
      </a:lvl1pPr>
      <a:lvl2pPr marL="448945" algn="l" defTabSz="897255" rtl="0" eaLnBrk="1" latinLnBrk="0" hangingPunct="1">
        <a:defRPr sz="1820" kern="1200">
          <a:solidFill>
            <a:schemeClr val="tx1"/>
          </a:solidFill>
          <a:latin typeface="+mn-lt"/>
          <a:ea typeface="+mn-ea"/>
          <a:cs typeface="+mn-cs"/>
        </a:defRPr>
      </a:lvl2pPr>
      <a:lvl3pPr marL="897890" algn="l" defTabSz="897255" rtl="0" eaLnBrk="1" latinLnBrk="0" hangingPunct="1">
        <a:defRPr sz="1820" kern="1200">
          <a:solidFill>
            <a:schemeClr val="tx1"/>
          </a:solidFill>
          <a:latin typeface="+mn-lt"/>
          <a:ea typeface="+mn-ea"/>
          <a:cs typeface="+mn-cs"/>
        </a:defRPr>
      </a:lvl3pPr>
      <a:lvl4pPr marL="1346835" algn="l" defTabSz="897255" rtl="0" eaLnBrk="1" latinLnBrk="0" hangingPunct="1">
        <a:defRPr sz="1820" kern="1200">
          <a:solidFill>
            <a:schemeClr val="tx1"/>
          </a:solidFill>
          <a:latin typeface="+mn-lt"/>
          <a:ea typeface="+mn-ea"/>
          <a:cs typeface="+mn-cs"/>
        </a:defRPr>
      </a:lvl4pPr>
      <a:lvl5pPr marL="1795780" algn="l" defTabSz="897255" rtl="0" eaLnBrk="1" latinLnBrk="0" hangingPunct="1">
        <a:defRPr sz="1820" kern="1200">
          <a:solidFill>
            <a:schemeClr val="tx1"/>
          </a:solidFill>
          <a:latin typeface="+mn-lt"/>
          <a:ea typeface="+mn-ea"/>
          <a:cs typeface="+mn-cs"/>
        </a:defRPr>
      </a:lvl5pPr>
      <a:lvl6pPr marL="2244725" algn="l" defTabSz="897255" rtl="0" eaLnBrk="1" latinLnBrk="0" hangingPunct="1">
        <a:defRPr sz="1820" kern="1200">
          <a:solidFill>
            <a:schemeClr val="tx1"/>
          </a:solidFill>
          <a:latin typeface="+mn-lt"/>
          <a:ea typeface="+mn-ea"/>
          <a:cs typeface="+mn-cs"/>
        </a:defRPr>
      </a:lvl6pPr>
      <a:lvl7pPr marL="2693670" algn="l" defTabSz="897255" rtl="0" eaLnBrk="1" latinLnBrk="0" hangingPunct="1">
        <a:defRPr sz="1820" kern="1200">
          <a:solidFill>
            <a:schemeClr val="tx1"/>
          </a:solidFill>
          <a:latin typeface="+mn-lt"/>
          <a:ea typeface="+mn-ea"/>
          <a:cs typeface="+mn-cs"/>
        </a:defRPr>
      </a:lvl7pPr>
      <a:lvl8pPr marL="3142615" algn="l" defTabSz="897255" rtl="0" eaLnBrk="1" latinLnBrk="0" hangingPunct="1">
        <a:defRPr sz="1820" kern="1200">
          <a:solidFill>
            <a:schemeClr val="tx1"/>
          </a:solidFill>
          <a:latin typeface="+mn-lt"/>
          <a:ea typeface="+mn-ea"/>
          <a:cs typeface="+mn-cs"/>
        </a:defRPr>
      </a:lvl8pPr>
      <a:lvl9pPr marL="3590925" algn="l" defTabSz="897255" rtl="0" eaLnBrk="1" latinLnBrk="0" hangingPunct="1">
        <a:defRPr sz="18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1"/>
          <p:cNvSpPr>
            <a:spLocks noChangeArrowheads="1"/>
          </p:cNvSpPr>
          <p:nvPr userDrawn="1"/>
        </p:nvSpPr>
        <p:spPr bwMode="auto">
          <a:xfrm>
            <a:off x="0" y="0"/>
            <a:ext cx="12187238" cy="7572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Calibri Light" panose="020F03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195" name="矩形 2"/>
          <p:cNvSpPr>
            <a:spLocks noChangeArrowheads="1"/>
          </p:cNvSpPr>
          <p:nvPr userDrawn="1"/>
        </p:nvSpPr>
        <p:spPr bwMode="auto">
          <a:xfrm>
            <a:off x="0" y="6100763"/>
            <a:ext cx="12187238" cy="7572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Calibri Light" panose="020F0302020204030204" pitchFamily="34" charset="0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2pPr>
      <a:lvl3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3pPr>
      <a:lvl4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4pPr>
      <a:lvl5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5pPr>
      <a:lvl6pPr marL="4572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6pPr>
      <a:lvl7pPr marL="9144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7pPr>
      <a:lvl8pPr marL="13716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8pPr>
      <a:lvl9pPr marL="18288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9pPr>
    </p:titleStyle>
    <p:bodyStyle>
      <a:lvl1pPr marL="227330" indent="-227330" algn="l" defTabSz="912495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1"/>
          <p:cNvSpPr>
            <a:spLocks noChangeArrowheads="1"/>
          </p:cNvSpPr>
          <p:nvPr userDrawn="1"/>
        </p:nvSpPr>
        <p:spPr bwMode="auto">
          <a:xfrm>
            <a:off x="0" y="0"/>
            <a:ext cx="12187238" cy="7572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Calibri Light" panose="020F03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219" name="矩形 2"/>
          <p:cNvSpPr>
            <a:spLocks noChangeArrowheads="1"/>
          </p:cNvSpPr>
          <p:nvPr userDrawn="1"/>
        </p:nvSpPr>
        <p:spPr bwMode="auto">
          <a:xfrm>
            <a:off x="0" y="6100763"/>
            <a:ext cx="12187238" cy="7572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Calibri Light" panose="020F0302020204030204" pitchFamily="34" charset="0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2pPr>
      <a:lvl3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3pPr>
      <a:lvl4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4pPr>
      <a:lvl5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5pPr>
      <a:lvl6pPr marL="4572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6pPr>
      <a:lvl7pPr marL="9144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7pPr>
      <a:lvl8pPr marL="13716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8pPr>
      <a:lvl9pPr marL="18288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9pPr>
    </p:titleStyle>
    <p:bodyStyle>
      <a:lvl1pPr marL="227330" indent="-227330" algn="l" defTabSz="912495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135" y="289511"/>
            <a:ext cx="11651288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136" y="1189178"/>
            <a:ext cx="11648969" cy="218480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20195" y="1906491"/>
            <a:ext cx="4214127" cy="401147"/>
          </a:xfrm>
          <a:prstGeom prst="rect">
            <a:avLst/>
          </a:prstGeom>
        </p:spPr>
      </p:pic>
      <p:sp>
        <p:nvSpPr>
          <p:cNvPr id="6" name="矩形 5">
            <a:hlinkClick r:id="rId40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  <p:sldLayoutId id="2147483714" r:id="rId30"/>
    <p:sldLayoutId id="2147483715" r:id="rId31"/>
    <p:sldLayoutId id="2147483716" r:id="rId32"/>
    <p:sldLayoutId id="2147483717" r:id="rId33"/>
    <p:sldLayoutId id="2147483718" r:id="rId34"/>
    <p:sldLayoutId id="2147483719" r:id="rId35"/>
    <p:sldLayoutId id="2147483720" r:id="rId36"/>
    <p:sldLayoutId id="2147483721" r:id="rId37"/>
  </p:sldLayoutIdLst>
  <p:transition>
    <p:fade/>
  </p:transition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lang="en-US" sz="5290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anose="020B0502040204020203" pitchFamily="34" charset="0"/>
        </a:defRPr>
      </a:lvl1pPr>
    </p:titleStyle>
    <p:bodyStyle>
      <a:lvl1pPr marL="335915" marR="0" indent="-335915" algn="l" defTabSz="91376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41"/>
        </a:buBlip>
        <a:defRPr sz="392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770" marR="0" indent="-236220" algn="l" defTabSz="91376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41"/>
        </a:buBlip>
        <a:defRPr sz="235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84225" marR="0" indent="-224155" algn="l" defTabSz="91376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41"/>
        </a:buBlip>
        <a:defRPr sz="235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08380" marR="0" indent="-224155" algn="l" defTabSz="91376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41"/>
        </a:buBlip>
        <a:defRPr sz="196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31900" marR="0" indent="-224155" algn="l" defTabSz="91376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41"/>
        </a:buBlip>
        <a:defRPr sz="196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1"/>
          <p:cNvSpPr>
            <a:spLocks noChangeArrowheads="1"/>
          </p:cNvSpPr>
          <p:nvPr userDrawn="1"/>
        </p:nvSpPr>
        <p:spPr bwMode="auto">
          <a:xfrm>
            <a:off x="0" y="0"/>
            <a:ext cx="12187238" cy="7572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Calibri Light" panose="020F03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75" name="矩形 2"/>
          <p:cNvSpPr>
            <a:spLocks noChangeArrowheads="1"/>
          </p:cNvSpPr>
          <p:nvPr userDrawn="1"/>
        </p:nvSpPr>
        <p:spPr bwMode="auto">
          <a:xfrm>
            <a:off x="0" y="6100763"/>
            <a:ext cx="12187238" cy="7572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Calibri Light" panose="020F0302020204030204" pitchFamily="34" charset="0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2pPr>
      <a:lvl3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3pPr>
      <a:lvl4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4pPr>
      <a:lvl5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5pPr>
      <a:lvl6pPr marL="4572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6pPr>
      <a:lvl7pPr marL="9144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7pPr>
      <a:lvl8pPr marL="13716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8pPr>
      <a:lvl9pPr marL="18288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9pPr>
    </p:titleStyle>
    <p:bodyStyle>
      <a:lvl1pPr marL="227330" indent="-227330" algn="l" defTabSz="912495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135" y="289511"/>
            <a:ext cx="11651288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136" y="1189178"/>
            <a:ext cx="11648969" cy="218480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20195" y="1906491"/>
            <a:ext cx="4214127" cy="401147"/>
          </a:xfrm>
          <a:prstGeom prst="rect">
            <a:avLst/>
          </a:prstGeom>
        </p:spPr>
      </p:pic>
      <p:sp>
        <p:nvSpPr>
          <p:cNvPr id="6" name="矩形 5">
            <a:hlinkClick r:id="rId3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transition>
    <p:fade/>
  </p:transition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lang="en-US" sz="5290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anose="020B0502040204020203" pitchFamily="34" charset="0"/>
        </a:defRPr>
      </a:lvl1pPr>
    </p:titleStyle>
    <p:bodyStyle>
      <a:lvl1pPr marL="335915" marR="0" indent="-335915" algn="l" defTabSz="91376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4"/>
        </a:buBlip>
        <a:defRPr sz="392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770" marR="0" indent="-236220" algn="l" defTabSz="91376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4"/>
        </a:buBlip>
        <a:defRPr sz="235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84225" marR="0" indent="-224155" algn="l" defTabSz="91376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4"/>
        </a:buBlip>
        <a:defRPr sz="235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08380" marR="0" indent="-224155" algn="l" defTabSz="91376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4"/>
        </a:buBlip>
        <a:defRPr sz="196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31900" marR="0" indent="-224155" algn="l" defTabSz="91376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4"/>
        </a:buBlip>
        <a:defRPr sz="196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08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717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083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buFont typeface="Arial" panose="020B0604020202020204" pitchFamily="34" charset="0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DAE75E-5ED5-4C5B-B643-9BDE0C49819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2020-2-23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3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7425" y="6356350"/>
            <a:ext cx="2741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357F4A3-2280-4200-A5B9-49B908D8907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837873" y="365126"/>
            <a:ext cx="1051149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7873" y="1825625"/>
            <a:ext cx="10511493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7872" y="6356351"/>
            <a:ext cx="27421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87E7F18-F0D7-46E5-A944-5AFFBA42D3B1}" type="datetimeFigureOut">
              <a:rPr lang="zh-CN" altLang="en-US"/>
              <a:t>2020-2-23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7023" y="6356351"/>
            <a:ext cx="4113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7237" y="6356351"/>
            <a:ext cx="274212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fld id="{E0344393-11B0-4778-B1CE-CD86EB0DDD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37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09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1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33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0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08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902DB-C9EE-41E1-B565-9A30DBDE8093}" type="datetimeFigureOut">
              <a:rPr lang="zh-CN" altLang="en-US" smtClean="0"/>
              <a:t>2020-2-23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3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7425" y="6356350"/>
            <a:ext cx="2741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EBF72-1152-44CA-8257-574C729FC8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8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8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8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5.xml"/><Relationship Id="rId4" Type="http://schemas.openxmlformats.org/officeDocument/2006/relationships/image" Target="../media/image6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7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7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73.jpeg"/><Relationship Id="rId5" Type="http://schemas.openxmlformats.org/officeDocument/2006/relationships/image" Target="../media/image70.jpeg"/><Relationship Id="rId4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7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6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6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7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80.jpeg"/><Relationship Id="rId5" Type="http://schemas.openxmlformats.org/officeDocument/2006/relationships/image" Target="../media/image75.jpeg"/><Relationship Id="rId4" Type="http://schemas.openxmlformats.org/officeDocument/2006/relationships/image" Target="../media/image6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8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6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8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17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24.jpeg"/><Relationship Id="rId5" Type="http://schemas.openxmlformats.org/officeDocument/2006/relationships/image" Target="../media/image22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图片 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07"/>
            <a:ext cx="12187238" cy="6825186"/>
          </a:xfrm>
          <a:prstGeom prst="rect">
            <a:avLst/>
          </a:prstGeom>
        </p:spPr>
      </p:pic>
      <p:grpSp>
        <p:nvGrpSpPr>
          <p:cNvPr id="5" name="组 118"/>
          <p:cNvGrpSpPr/>
          <p:nvPr/>
        </p:nvGrpSpPr>
        <p:grpSpPr>
          <a:xfrm>
            <a:off x="8980228" y="-490315"/>
            <a:ext cx="5826464" cy="5075142"/>
            <a:chOff x="8211887" y="-221648"/>
            <a:chExt cx="5036226" cy="4386805"/>
          </a:xfrm>
        </p:grpSpPr>
        <p:sp>
          <p:nvSpPr>
            <p:cNvPr id="6" name="椭圆 5"/>
            <p:cNvSpPr/>
            <p:nvPr/>
          </p:nvSpPr>
          <p:spPr>
            <a:xfrm>
              <a:off x="10489704" y="-221648"/>
              <a:ext cx="662879" cy="66287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9651968" y="2802434"/>
              <a:ext cx="662879" cy="662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0639523" y="2032304"/>
              <a:ext cx="363244" cy="3632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9102910" y="1300795"/>
              <a:ext cx="448619" cy="4486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11508358" y="295596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11994214" y="1135914"/>
              <a:ext cx="778383" cy="77838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0583784" y="1156965"/>
              <a:ext cx="259511" cy="25951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11397020" y="2470997"/>
              <a:ext cx="662879" cy="662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9937372" y="1963317"/>
              <a:ext cx="242292" cy="2422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10885843" y="3143928"/>
              <a:ext cx="448621" cy="4486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8963628" y="526943"/>
              <a:ext cx="416095" cy="4160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211887" y="-76771"/>
              <a:ext cx="450304" cy="4503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8" name="直线连接符 16"/>
            <p:cNvCxnSpPr>
              <a:stCxn id="6" idx="5"/>
              <a:endCxn id="11" idx="1"/>
            </p:cNvCxnSpPr>
            <p:nvPr/>
          </p:nvCxnSpPr>
          <p:spPr>
            <a:xfrm>
              <a:off x="11055507" y="344156"/>
              <a:ext cx="1052698" cy="905749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线连接符 17"/>
            <p:cNvCxnSpPr>
              <a:stCxn id="8" idx="7"/>
              <a:endCxn id="11" idx="3"/>
            </p:cNvCxnSpPr>
            <p:nvPr/>
          </p:nvCxnSpPr>
          <p:spPr>
            <a:xfrm flipV="1">
              <a:off x="10949570" y="1800306"/>
              <a:ext cx="1158635" cy="28519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线连接符 21"/>
            <p:cNvCxnSpPr>
              <a:stCxn id="13" idx="7"/>
              <a:endCxn id="11" idx="4"/>
            </p:cNvCxnSpPr>
            <p:nvPr/>
          </p:nvCxnSpPr>
          <p:spPr>
            <a:xfrm flipV="1">
              <a:off x="11962824" y="1914297"/>
              <a:ext cx="420583" cy="6537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线连接符 28"/>
            <p:cNvCxnSpPr>
              <a:stCxn id="7" idx="7"/>
              <a:endCxn id="8" idx="3"/>
            </p:cNvCxnSpPr>
            <p:nvPr/>
          </p:nvCxnSpPr>
          <p:spPr>
            <a:xfrm flipV="1">
              <a:off x="10217772" y="2342352"/>
              <a:ext cx="474948" cy="55715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线连接符 43"/>
            <p:cNvCxnSpPr>
              <a:stCxn id="9" idx="7"/>
              <a:endCxn id="6" idx="3"/>
            </p:cNvCxnSpPr>
            <p:nvPr/>
          </p:nvCxnSpPr>
          <p:spPr>
            <a:xfrm flipV="1">
              <a:off x="9485831" y="344156"/>
              <a:ext cx="1100949" cy="102233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线连接符 47"/>
            <p:cNvCxnSpPr>
              <a:stCxn id="12" idx="0"/>
              <a:endCxn id="6" idx="4"/>
            </p:cNvCxnSpPr>
            <p:nvPr/>
          </p:nvCxnSpPr>
          <p:spPr>
            <a:xfrm flipV="1">
              <a:off x="10713540" y="441231"/>
              <a:ext cx="107605" cy="71573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线连接符 50"/>
            <p:cNvCxnSpPr>
              <a:stCxn id="11" idx="2"/>
              <a:endCxn id="12" idx="6"/>
            </p:cNvCxnSpPr>
            <p:nvPr/>
          </p:nvCxnSpPr>
          <p:spPr>
            <a:xfrm flipH="1" flipV="1">
              <a:off x="10843295" y="1286721"/>
              <a:ext cx="1150919" cy="23838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线连接符 54"/>
            <p:cNvCxnSpPr>
              <a:stCxn id="12" idx="4"/>
              <a:endCxn id="8" idx="0"/>
            </p:cNvCxnSpPr>
            <p:nvPr/>
          </p:nvCxnSpPr>
          <p:spPr>
            <a:xfrm>
              <a:off x="10713540" y="1416476"/>
              <a:ext cx="107606" cy="61582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线连接符 57"/>
            <p:cNvCxnSpPr>
              <a:stCxn id="8" idx="5"/>
              <a:endCxn id="13" idx="1"/>
            </p:cNvCxnSpPr>
            <p:nvPr/>
          </p:nvCxnSpPr>
          <p:spPr>
            <a:xfrm>
              <a:off x="10949570" y="2342352"/>
              <a:ext cx="544525" cy="22572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线连接符 60"/>
            <p:cNvCxnSpPr>
              <a:stCxn id="9" idx="7"/>
              <a:endCxn id="12" idx="2"/>
            </p:cNvCxnSpPr>
            <p:nvPr/>
          </p:nvCxnSpPr>
          <p:spPr>
            <a:xfrm flipV="1">
              <a:off x="9485831" y="1286721"/>
              <a:ext cx="1097953" cy="79773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线连接符 63"/>
            <p:cNvCxnSpPr>
              <a:stCxn id="9" idx="4"/>
              <a:endCxn id="7" idx="1"/>
            </p:cNvCxnSpPr>
            <p:nvPr/>
          </p:nvCxnSpPr>
          <p:spPr>
            <a:xfrm>
              <a:off x="9327220" y="1749415"/>
              <a:ext cx="421824" cy="115009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椭圆 28"/>
            <p:cNvSpPr/>
            <p:nvPr/>
          </p:nvSpPr>
          <p:spPr>
            <a:xfrm>
              <a:off x="10064447" y="3739900"/>
              <a:ext cx="425257" cy="42525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30" name="直线连接符 70"/>
            <p:cNvCxnSpPr>
              <a:stCxn id="9" idx="5"/>
              <a:endCxn id="14" idx="1"/>
            </p:cNvCxnSpPr>
            <p:nvPr/>
          </p:nvCxnSpPr>
          <p:spPr>
            <a:xfrm>
              <a:off x="9485831" y="1683716"/>
              <a:ext cx="487025" cy="31508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线连接符 75"/>
            <p:cNvCxnSpPr>
              <a:stCxn id="14" idx="7"/>
              <a:endCxn id="12" idx="3"/>
            </p:cNvCxnSpPr>
            <p:nvPr/>
          </p:nvCxnSpPr>
          <p:spPr>
            <a:xfrm flipV="1">
              <a:off x="10144182" y="1378472"/>
              <a:ext cx="477606" cy="62032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线连接符 78"/>
            <p:cNvCxnSpPr>
              <a:stCxn id="14" idx="6"/>
              <a:endCxn id="8" idx="2"/>
            </p:cNvCxnSpPr>
            <p:nvPr/>
          </p:nvCxnSpPr>
          <p:spPr>
            <a:xfrm>
              <a:off x="10179665" y="2084463"/>
              <a:ext cx="459858" cy="12946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线连接符 84"/>
            <p:cNvCxnSpPr>
              <a:stCxn id="7" idx="0"/>
              <a:endCxn id="14" idx="4"/>
            </p:cNvCxnSpPr>
            <p:nvPr/>
          </p:nvCxnSpPr>
          <p:spPr>
            <a:xfrm flipV="1">
              <a:off x="9983409" y="2205609"/>
              <a:ext cx="75110" cy="59682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线连接符 91"/>
            <p:cNvCxnSpPr>
              <a:stCxn id="7" idx="6"/>
              <a:endCxn id="13" idx="2"/>
            </p:cNvCxnSpPr>
            <p:nvPr/>
          </p:nvCxnSpPr>
          <p:spPr>
            <a:xfrm flipV="1">
              <a:off x="10314847" y="2802437"/>
              <a:ext cx="1082173" cy="331437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椭圆 34"/>
            <p:cNvSpPr/>
            <p:nvPr/>
          </p:nvSpPr>
          <p:spPr>
            <a:xfrm>
              <a:off x="8858139" y="2342352"/>
              <a:ext cx="399576" cy="3995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12963106" y="1871826"/>
              <a:ext cx="285007" cy="2850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37" name="组 13"/>
          <p:cNvGrpSpPr/>
          <p:nvPr/>
        </p:nvGrpSpPr>
        <p:grpSpPr>
          <a:xfrm>
            <a:off x="-1715417" y="3429000"/>
            <a:ext cx="5092109" cy="4343170"/>
            <a:chOff x="-1897854" y="3860312"/>
            <a:chExt cx="5094099" cy="4344867"/>
          </a:xfrm>
        </p:grpSpPr>
        <p:sp>
          <p:nvSpPr>
            <p:cNvPr id="38" name="椭圆 37"/>
            <p:cNvSpPr/>
            <p:nvPr/>
          </p:nvSpPr>
          <p:spPr>
            <a:xfrm>
              <a:off x="437836" y="4127662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-399900" y="6842456"/>
              <a:ext cx="662879" cy="662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587655" y="6072326"/>
              <a:ext cx="363244" cy="3632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-948958" y="5340817"/>
              <a:ext cx="448619" cy="4486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31537" y="6169300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670042" y="5033615"/>
              <a:ext cx="627576" cy="6275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17987" y="4983061"/>
              <a:ext cx="687370" cy="6873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1345152" y="6511019"/>
              <a:ext cx="662879" cy="662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-114496" y="6003339"/>
              <a:ext cx="242292" cy="2422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833975" y="7183950"/>
              <a:ext cx="448621" cy="4486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-1088240" y="4566965"/>
              <a:ext cx="416095" cy="4160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-1897854" y="4034310"/>
              <a:ext cx="450304" cy="4503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50" name="直线连接符 89"/>
            <p:cNvCxnSpPr>
              <a:stCxn id="38" idx="5"/>
              <a:endCxn id="43" idx="1"/>
            </p:cNvCxnSpPr>
            <p:nvPr/>
          </p:nvCxnSpPr>
          <p:spPr>
            <a:xfrm>
              <a:off x="739645" y="4429471"/>
              <a:ext cx="1022303" cy="69605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线连接符 90"/>
            <p:cNvCxnSpPr>
              <a:stCxn id="40" idx="7"/>
              <a:endCxn id="43" idx="3"/>
            </p:cNvCxnSpPr>
            <p:nvPr/>
          </p:nvCxnSpPr>
          <p:spPr>
            <a:xfrm flipV="1">
              <a:off x="897703" y="5569285"/>
              <a:ext cx="864245" cy="556237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线连接符 92"/>
            <p:cNvCxnSpPr>
              <a:stCxn id="45" idx="7"/>
              <a:endCxn id="43" idx="4"/>
            </p:cNvCxnSpPr>
            <p:nvPr/>
          </p:nvCxnSpPr>
          <p:spPr>
            <a:xfrm flipV="1">
              <a:off x="1910955" y="5661191"/>
              <a:ext cx="72875" cy="94690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线连接符 93"/>
            <p:cNvCxnSpPr>
              <a:stCxn id="39" idx="7"/>
              <a:endCxn id="40" idx="3"/>
            </p:cNvCxnSpPr>
            <p:nvPr/>
          </p:nvCxnSpPr>
          <p:spPr>
            <a:xfrm flipV="1">
              <a:off x="165904" y="6382374"/>
              <a:ext cx="474948" cy="55715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线连接符 94"/>
            <p:cNvCxnSpPr>
              <a:stCxn id="41" idx="7"/>
              <a:endCxn id="38" idx="3"/>
            </p:cNvCxnSpPr>
            <p:nvPr/>
          </p:nvCxnSpPr>
          <p:spPr>
            <a:xfrm flipV="1">
              <a:off x="-566038" y="4429471"/>
              <a:ext cx="1055656" cy="97704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线连接符 98"/>
            <p:cNvCxnSpPr>
              <a:stCxn id="44" idx="0"/>
              <a:endCxn id="38" idx="4"/>
            </p:cNvCxnSpPr>
            <p:nvPr/>
          </p:nvCxnSpPr>
          <p:spPr>
            <a:xfrm flipH="1" flipV="1">
              <a:off x="614632" y="4481253"/>
              <a:ext cx="47040" cy="50180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线连接符 99"/>
            <p:cNvCxnSpPr>
              <a:stCxn id="43" idx="2"/>
              <a:endCxn id="44" idx="6"/>
            </p:cNvCxnSpPr>
            <p:nvPr/>
          </p:nvCxnSpPr>
          <p:spPr>
            <a:xfrm flipH="1" flipV="1">
              <a:off x="1005357" y="5326743"/>
              <a:ext cx="664685" cy="2066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线连接符 100"/>
            <p:cNvCxnSpPr>
              <a:stCxn id="44" idx="4"/>
              <a:endCxn id="40" idx="0"/>
            </p:cNvCxnSpPr>
            <p:nvPr/>
          </p:nvCxnSpPr>
          <p:spPr>
            <a:xfrm>
              <a:off x="661672" y="5670425"/>
              <a:ext cx="107605" cy="40190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线连接符 101"/>
            <p:cNvCxnSpPr>
              <a:stCxn id="40" idx="5"/>
              <a:endCxn id="45" idx="1"/>
            </p:cNvCxnSpPr>
            <p:nvPr/>
          </p:nvCxnSpPr>
          <p:spPr>
            <a:xfrm>
              <a:off x="897702" y="6382374"/>
              <a:ext cx="544525" cy="22572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线连接符 102"/>
            <p:cNvCxnSpPr>
              <a:stCxn id="41" idx="7"/>
              <a:endCxn id="44" idx="2"/>
            </p:cNvCxnSpPr>
            <p:nvPr/>
          </p:nvCxnSpPr>
          <p:spPr>
            <a:xfrm flipV="1">
              <a:off x="-566038" y="5326743"/>
              <a:ext cx="884025" cy="79773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线连接符 103"/>
            <p:cNvCxnSpPr>
              <a:stCxn id="41" idx="4"/>
              <a:endCxn id="39" idx="1"/>
            </p:cNvCxnSpPr>
            <p:nvPr/>
          </p:nvCxnSpPr>
          <p:spPr>
            <a:xfrm>
              <a:off x="-724648" y="5789437"/>
              <a:ext cx="421824" cy="115009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椭圆 60"/>
            <p:cNvSpPr/>
            <p:nvPr/>
          </p:nvSpPr>
          <p:spPr>
            <a:xfrm>
              <a:off x="12579" y="7779922"/>
              <a:ext cx="425257" cy="42525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62" name="直线连接符 105"/>
            <p:cNvCxnSpPr>
              <a:stCxn id="41" idx="5"/>
              <a:endCxn id="46" idx="1"/>
            </p:cNvCxnSpPr>
            <p:nvPr/>
          </p:nvCxnSpPr>
          <p:spPr>
            <a:xfrm>
              <a:off x="-566037" y="5723738"/>
              <a:ext cx="487025" cy="31508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线连接符 106"/>
            <p:cNvCxnSpPr>
              <a:stCxn id="46" idx="7"/>
              <a:endCxn id="44" idx="3"/>
            </p:cNvCxnSpPr>
            <p:nvPr/>
          </p:nvCxnSpPr>
          <p:spPr>
            <a:xfrm flipV="1">
              <a:off x="92313" y="5569763"/>
              <a:ext cx="326337" cy="469059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线连接符 107"/>
            <p:cNvCxnSpPr>
              <a:stCxn id="46" idx="6"/>
              <a:endCxn id="40" idx="2"/>
            </p:cNvCxnSpPr>
            <p:nvPr/>
          </p:nvCxnSpPr>
          <p:spPr>
            <a:xfrm>
              <a:off x="127797" y="6124485"/>
              <a:ext cx="459858" cy="12946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线连接符 108"/>
            <p:cNvCxnSpPr>
              <a:stCxn id="39" idx="0"/>
              <a:endCxn id="46" idx="4"/>
            </p:cNvCxnSpPr>
            <p:nvPr/>
          </p:nvCxnSpPr>
          <p:spPr>
            <a:xfrm flipV="1">
              <a:off x="-68459" y="6245631"/>
              <a:ext cx="75110" cy="59682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线连接符 109"/>
            <p:cNvCxnSpPr>
              <a:stCxn id="39" idx="6"/>
              <a:endCxn id="45" idx="2"/>
            </p:cNvCxnSpPr>
            <p:nvPr/>
          </p:nvCxnSpPr>
          <p:spPr>
            <a:xfrm flipV="1">
              <a:off x="262979" y="6842459"/>
              <a:ext cx="1082173" cy="331437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椭圆 66"/>
            <p:cNvSpPr/>
            <p:nvPr/>
          </p:nvSpPr>
          <p:spPr>
            <a:xfrm>
              <a:off x="-1193729" y="6382374"/>
              <a:ext cx="399576" cy="3995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8" name="椭圆 67"/>
            <p:cNvSpPr/>
            <p:nvPr/>
          </p:nvSpPr>
          <p:spPr>
            <a:xfrm>
              <a:off x="2911238" y="5911848"/>
              <a:ext cx="285007" cy="2850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9" name="椭圆 68"/>
            <p:cNvSpPr/>
            <p:nvPr/>
          </p:nvSpPr>
          <p:spPr>
            <a:xfrm>
              <a:off x="1069206" y="4219514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0" name="椭圆 69"/>
            <p:cNvSpPr/>
            <p:nvPr/>
          </p:nvSpPr>
          <p:spPr>
            <a:xfrm>
              <a:off x="112126" y="3860312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1" name="椭圆 70"/>
            <p:cNvSpPr/>
            <p:nvPr/>
          </p:nvSpPr>
          <p:spPr>
            <a:xfrm>
              <a:off x="1111420" y="5055122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73" name="文本框 72"/>
          <p:cNvSpPr txBox="1"/>
          <p:nvPr/>
        </p:nvSpPr>
        <p:spPr>
          <a:xfrm>
            <a:off x="2372797" y="1808581"/>
            <a:ext cx="708061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</a:rPr>
              <a:t>基于泛雅平台</a:t>
            </a:r>
            <a:endParaRPr lang="en-US" altLang="zh-CN" sz="3600" b="1" dirty="0">
              <a:solidFill>
                <a:schemeClr val="bg1"/>
              </a:solidFill>
            </a:endParaRPr>
          </a:p>
          <a:p>
            <a:r>
              <a:rPr lang="zh-CN" altLang="en-US" sz="6600" b="1" dirty="0">
                <a:solidFill>
                  <a:schemeClr val="bg1"/>
                </a:solidFill>
              </a:rPr>
              <a:t>在线课程运行指南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75"/>
          <p:cNvSpPr/>
          <p:nvPr/>
        </p:nvSpPr>
        <p:spPr>
          <a:xfrm>
            <a:off x="0" y="-27384"/>
            <a:ext cx="3717355" cy="585620"/>
          </a:xfrm>
          <a:prstGeom prst="rect">
            <a:avLst/>
          </a:prstGeom>
          <a:solidFill>
            <a:srgbClr val="F44F5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>
              <a:defRPr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sz="3730" dirty="0"/>
              <a:t>2.2</a:t>
            </a:r>
            <a:r>
              <a:rPr lang="zh-CN" altLang="en-US" sz="3730" dirty="0"/>
              <a:t>设置课程时间</a:t>
            </a:r>
            <a:endParaRPr sz="373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57" y="836712"/>
            <a:ext cx="8731966" cy="405441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245747" y="4653136"/>
            <a:ext cx="4653459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FF00"/>
                </a:solidFill>
              </a:rPr>
              <a:t>1</a:t>
            </a:r>
            <a:r>
              <a:rPr lang="zh-CN" altLang="en-US" sz="2800" dirty="0">
                <a:solidFill>
                  <a:srgbClr val="FFFF00"/>
                </a:solidFill>
              </a:rPr>
              <a:t>、班级设置</a:t>
            </a:r>
            <a:endParaRPr lang="en-US" altLang="zh-CN" sz="2800" dirty="0">
              <a:solidFill>
                <a:srgbClr val="FFFF00"/>
              </a:solidFill>
            </a:endParaRPr>
          </a:p>
          <a:p>
            <a:r>
              <a:rPr lang="en-US" altLang="zh-CN" sz="2800" dirty="0">
                <a:solidFill>
                  <a:srgbClr val="FFFF00"/>
                </a:solidFill>
              </a:rPr>
              <a:t>2</a:t>
            </a:r>
            <a:r>
              <a:rPr lang="zh-CN" altLang="en-US" sz="2800" dirty="0">
                <a:solidFill>
                  <a:srgbClr val="FFFF00"/>
                </a:solidFill>
              </a:rPr>
              <a:t>、设置班级开放时间设置，确定在线学习截止时间</a:t>
            </a:r>
            <a:endParaRPr lang="en-US" altLang="zh-CN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75"/>
          <p:cNvSpPr/>
          <p:nvPr/>
        </p:nvSpPr>
        <p:spPr>
          <a:xfrm>
            <a:off x="0" y="-27384"/>
            <a:ext cx="3717355" cy="585620"/>
          </a:xfrm>
          <a:prstGeom prst="rect">
            <a:avLst/>
          </a:prstGeom>
          <a:solidFill>
            <a:srgbClr val="F44F5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>
              <a:defRPr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sz="3730" dirty="0"/>
              <a:t>2.3</a:t>
            </a:r>
            <a:r>
              <a:rPr lang="zh-CN" altLang="en-US" sz="3730" dirty="0"/>
              <a:t>设置考核权重</a:t>
            </a:r>
            <a:endParaRPr sz="3730" dirty="0"/>
          </a:p>
        </p:txBody>
      </p:sp>
      <p:sp>
        <p:nvSpPr>
          <p:cNvPr id="6" name="矩形 5"/>
          <p:cNvSpPr/>
          <p:nvPr/>
        </p:nvSpPr>
        <p:spPr>
          <a:xfrm>
            <a:off x="6956425" y="1268760"/>
            <a:ext cx="511385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FF00"/>
                </a:solidFill>
              </a:rPr>
              <a:t>1</a:t>
            </a:r>
            <a:r>
              <a:rPr lang="zh-CN" altLang="en-US" sz="2800" dirty="0">
                <a:solidFill>
                  <a:srgbClr val="FFFF00"/>
                </a:solidFill>
              </a:rPr>
              <a:t>、权重设置，设置多元化考评</a:t>
            </a:r>
            <a:endParaRPr lang="en-US" altLang="zh-CN" sz="2800" dirty="0">
              <a:solidFill>
                <a:srgbClr val="FFFF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92" y="747712"/>
            <a:ext cx="6334125" cy="5362575"/>
          </a:xfrm>
          <a:prstGeom prst="rect">
            <a:avLst/>
          </a:prstGeom>
        </p:spPr>
      </p:pic>
      <p:sp>
        <p:nvSpPr>
          <p:cNvPr id="7" name="圆角矩形标注 2"/>
          <p:cNvSpPr>
            <a:spLocks noChangeArrowheads="1"/>
          </p:cNvSpPr>
          <p:nvPr/>
        </p:nvSpPr>
        <p:spPr bwMode="auto">
          <a:xfrm flipH="1">
            <a:off x="7029722" y="3428543"/>
            <a:ext cx="4945197" cy="1728192"/>
          </a:xfrm>
          <a:prstGeom prst="wedgeRoundRectCallout">
            <a:avLst>
              <a:gd name="adj1" fmla="val 75734"/>
              <a:gd name="adj2" fmla="val -46316"/>
              <a:gd name="adj3" fmla="val 16667"/>
            </a:avLst>
          </a:prstGeom>
          <a:solidFill>
            <a:srgbClr val="FFC000"/>
          </a:solidFill>
          <a:ln>
            <a:noFill/>
          </a:ln>
        </p:spPr>
        <p:txBody>
          <a:bodyPr lIns="121600" tIns="60787" rIns="121600" bIns="60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sym typeface="宋体" panose="02010600030101010101" pitchFamily="2" charset="-122"/>
              </a:rPr>
              <a:t>评价标准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sym typeface="宋体" panose="02010600030101010101" pitchFamily="2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600" b="1" kern="0" noProof="0" dirty="0">
                <a:solidFill>
                  <a:srgbClr val="000000"/>
                </a:solidFill>
                <a:latin typeface="+mj-ea"/>
                <a:ea typeface="+mj-ea"/>
                <a:sym typeface="宋体" panose="02010600030101010101" pitchFamily="2" charset="-122"/>
              </a:rPr>
              <a:t>1</a:t>
            </a:r>
            <a:r>
              <a:rPr lang="zh-CN" altLang="en-US" sz="1600" b="1" kern="0" noProof="0" dirty="0">
                <a:solidFill>
                  <a:srgbClr val="000000"/>
                </a:solidFill>
                <a:latin typeface="+mj-ea"/>
                <a:ea typeface="+mj-ea"/>
                <a:sym typeface="宋体" panose="02010600030101010101" pitchFamily="2" charset="-122"/>
              </a:rPr>
              <a:t>、内容学习（视频、章节测验、作业、考试）</a:t>
            </a:r>
            <a:endParaRPr lang="en-US" altLang="zh-CN" sz="1600" b="1" kern="0" noProof="0" dirty="0">
              <a:solidFill>
                <a:srgbClr val="000000"/>
              </a:solidFill>
              <a:latin typeface="+mj-ea"/>
              <a:ea typeface="+mj-ea"/>
              <a:sym typeface="宋体" panose="02010600030101010101" pitchFamily="2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600" b="1" kern="0" noProof="0" dirty="0">
                <a:solidFill>
                  <a:srgbClr val="000000"/>
                </a:solidFill>
                <a:latin typeface="+mj-ea"/>
                <a:ea typeface="+mj-ea"/>
                <a:sym typeface="宋体" panose="02010600030101010101" pitchFamily="2" charset="-122"/>
              </a:rPr>
              <a:t>2</a:t>
            </a:r>
            <a:r>
              <a:rPr lang="zh-CN" altLang="en-US" sz="1600" b="1" kern="0" noProof="0" dirty="0">
                <a:solidFill>
                  <a:srgbClr val="000000"/>
                </a:solidFill>
                <a:latin typeface="+mj-ea"/>
                <a:ea typeface="+mj-ea"/>
                <a:sym typeface="宋体" panose="02010600030101010101" pitchFamily="2" charset="-122"/>
              </a:rPr>
              <a:t>、学习参与度（访问、讨论、课堂互动、签到）</a:t>
            </a:r>
            <a:endParaRPr lang="en-US" altLang="zh-CN" sz="1600" b="1" kern="0" noProof="0" dirty="0">
              <a:solidFill>
                <a:srgbClr val="000000"/>
              </a:solidFill>
              <a:latin typeface="+mj-ea"/>
              <a:ea typeface="+mj-ea"/>
              <a:sym typeface="宋体" panose="02010600030101010101" pitchFamily="2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600" b="1" kern="0" dirty="0">
                <a:solidFill>
                  <a:srgbClr val="000000"/>
                </a:solidFill>
                <a:latin typeface="+mj-ea"/>
                <a:ea typeface="+mj-ea"/>
                <a:sym typeface="宋体" panose="02010600030101010101" pitchFamily="2" charset="-122"/>
              </a:rPr>
              <a:t>3</a:t>
            </a:r>
            <a:r>
              <a:rPr lang="zh-CN" altLang="en-US" sz="1600" b="1" kern="0" dirty="0">
                <a:solidFill>
                  <a:srgbClr val="000000"/>
                </a:solidFill>
                <a:latin typeface="+mj-ea"/>
                <a:ea typeface="+mj-ea"/>
                <a:sym typeface="宋体" panose="02010600030101010101" pitchFamily="2" charset="-122"/>
              </a:rPr>
              <a:t>、阶段性在线学习进度监督评价（阶段性筛选给未达标学生降分）</a:t>
            </a:r>
            <a:endParaRPr lang="en-US" altLang="zh-CN" sz="1600" b="1" kern="0" dirty="0">
              <a:solidFill>
                <a:srgbClr val="000000"/>
              </a:solidFill>
              <a:latin typeface="+mj-ea"/>
              <a:ea typeface="+mj-ea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75"/>
          <p:cNvSpPr/>
          <p:nvPr/>
        </p:nvSpPr>
        <p:spPr>
          <a:xfrm>
            <a:off x="128062" y="23797"/>
            <a:ext cx="3085238" cy="5856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>
              <a:defRPr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3730" dirty="0"/>
              <a:t>内容学习评价</a:t>
            </a:r>
            <a:endParaRPr sz="3730" dirty="0"/>
          </a:p>
        </p:txBody>
      </p:sp>
      <p:sp>
        <p:nvSpPr>
          <p:cNvPr id="6" name="圆角矩形标注 2"/>
          <p:cNvSpPr>
            <a:spLocks noChangeArrowheads="1"/>
          </p:cNvSpPr>
          <p:nvPr/>
        </p:nvSpPr>
        <p:spPr bwMode="auto">
          <a:xfrm flipH="1">
            <a:off x="194517" y="908720"/>
            <a:ext cx="3162798" cy="1296144"/>
          </a:xfrm>
          <a:prstGeom prst="wedgeRoundRectCallout">
            <a:avLst>
              <a:gd name="adj1" fmla="val -107145"/>
              <a:gd name="adj2" fmla="val -54907"/>
              <a:gd name="adj3" fmla="val 16667"/>
            </a:avLst>
          </a:prstGeom>
          <a:solidFill>
            <a:srgbClr val="FFC000"/>
          </a:solidFill>
          <a:ln>
            <a:noFill/>
          </a:ln>
        </p:spPr>
        <p:txBody>
          <a:bodyPr lIns="121600" tIns="60787" rIns="121600" bIns="60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600" b="1" kern="0" noProof="0" dirty="0">
                <a:solidFill>
                  <a:srgbClr val="000000"/>
                </a:solidFill>
                <a:latin typeface="+mj-ea"/>
                <a:ea typeface="+mj-ea"/>
                <a:sym typeface="宋体" panose="02010600030101010101" pitchFamily="2" charset="-122"/>
              </a:rPr>
              <a:t>1</a:t>
            </a:r>
            <a:r>
              <a:rPr lang="zh-CN" altLang="en-US" sz="1600" b="1" kern="0" noProof="0" dirty="0">
                <a:solidFill>
                  <a:srgbClr val="000000"/>
                </a:solidFill>
                <a:latin typeface="+mj-ea"/>
                <a:ea typeface="+mj-ea"/>
                <a:sym typeface="宋体" panose="02010600030101010101" pitchFamily="2" charset="-122"/>
              </a:rPr>
              <a:t>、内容学习（视频、章节测验、作业、考试）</a:t>
            </a:r>
            <a:endParaRPr lang="en-US" altLang="zh-CN" sz="1600" b="1" kern="0" noProof="0" dirty="0">
              <a:solidFill>
                <a:srgbClr val="000000"/>
              </a:solidFill>
              <a:latin typeface="+mj-ea"/>
              <a:ea typeface="+mj-ea"/>
              <a:sym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515" y="55172"/>
            <a:ext cx="6552728" cy="284379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5112" y="3212976"/>
            <a:ext cx="6777096" cy="337382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027" y="2678315"/>
            <a:ext cx="3771429" cy="378095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75"/>
          <p:cNvSpPr/>
          <p:nvPr/>
        </p:nvSpPr>
        <p:spPr>
          <a:xfrm>
            <a:off x="128061" y="23797"/>
            <a:ext cx="3301261" cy="5856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>
              <a:defRPr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3730" dirty="0"/>
              <a:t>学习参与度</a:t>
            </a:r>
            <a:endParaRPr sz="3730" dirty="0"/>
          </a:p>
        </p:txBody>
      </p:sp>
      <p:sp>
        <p:nvSpPr>
          <p:cNvPr id="6" name="圆角矩形标注 2"/>
          <p:cNvSpPr>
            <a:spLocks noChangeArrowheads="1"/>
          </p:cNvSpPr>
          <p:nvPr/>
        </p:nvSpPr>
        <p:spPr bwMode="auto">
          <a:xfrm flipH="1">
            <a:off x="216355" y="908720"/>
            <a:ext cx="3789032" cy="1656184"/>
          </a:xfrm>
          <a:prstGeom prst="wedgeRoundRectCallout">
            <a:avLst>
              <a:gd name="adj1" fmla="val -73223"/>
              <a:gd name="adj2" fmla="val -41805"/>
              <a:gd name="adj3" fmla="val 16667"/>
            </a:avLst>
          </a:prstGeom>
          <a:solidFill>
            <a:srgbClr val="FFC000"/>
          </a:solidFill>
          <a:ln>
            <a:noFill/>
          </a:ln>
        </p:spPr>
        <p:txBody>
          <a:bodyPr lIns="121600" tIns="60787" rIns="121600" bIns="60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600" b="1" kern="0" noProof="0" dirty="0">
                <a:solidFill>
                  <a:srgbClr val="000000"/>
                </a:solidFill>
                <a:latin typeface="+mj-ea"/>
                <a:ea typeface="+mj-ea"/>
                <a:sym typeface="宋体" panose="02010600030101010101" pitchFamily="2" charset="-122"/>
              </a:rPr>
              <a:t>2</a:t>
            </a:r>
            <a:r>
              <a:rPr lang="zh-CN" altLang="en-US" sz="1600" b="1" kern="0" noProof="0" dirty="0">
                <a:solidFill>
                  <a:srgbClr val="000000"/>
                </a:solidFill>
                <a:latin typeface="+mj-ea"/>
                <a:ea typeface="+mj-ea"/>
                <a:sym typeface="宋体" panose="02010600030101010101" pitchFamily="2" charset="-122"/>
              </a:rPr>
              <a:t>、学习参与度（访问、讨论、课堂互动、签到）</a:t>
            </a:r>
            <a:endParaRPr lang="en-US" altLang="zh-CN" sz="1600" b="1" kern="0" noProof="0" dirty="0">
              <a:solidFill>
                <a:srgbClr val="000000"/>
              </a:solidFill>
              <a:latin typeface="+mj-ea"/>
              <a:ea typeface="+mj-ea"/>
              <a:sym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660" y="54331"/>
            <a:ext cx="7128792" cy="31675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143" y="3311829"/>
            <a:ext cx="5230309" cy="34918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3" y="3323439"/>
            <a:ext cx="6596082" cy="32609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75"/>
          <p:cNvSpPr/>
          <p:nvPr/>
        </p:nvSpPr>
        <p:spPr>
          <a:xfrm>
            <a:off x="128062" y="23797"/>
            <a:ext cx="2592288" cy="5856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>
              <a:defRPr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3730" dirty="0"/>
              <a:t>阶段性评价</a:t>
            </a:r>
            <a:endParaRPr sz="3730" dirty="0"/>
          </a:p>
        </p:txBody>
      </p:sp>
      <p:sp>
        <p:nvSpPr>
          <p:cNvPr id="7" name="圆角矩形标注 2"/>
          <p:cNvSpPr>
            <a:spLocks noChangeArrowheads="1"/>
          </p:cNvSpPr>
          <p:nvPr/>
        </p:nvSpPr>
        <p:spPr bwMode="auto">
          <a:xfrm flipH="1">
            <a:off x="404987" y="1700628"/>
            <a:ext cx="4464496" cy="1656184"/>
          </a:xfrm>
          <a:prstGeom prst="wedgeRoundRectCallout">
            <a:avLst>
              <a:gd name="adj1" fmla="val -80288"/>
              <a:gd name="adj2" fmla="val -55596"/>
              <a:gd name="adj3" fmla="val 16667"/>
            </a:avLst>
          </a:prstGeom>
          <a:solidFill>
            <a:srgbClr val="FFC000"/>
          </a:solidFill>
          <a:ln>
            <a:noFill/>
          </a:ln>
        </p:spPr>
        <p:txBody>
          <a:bodyPr lIns="121600" tIns="60787" rIns="121600" bIns="60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600" b="1" kern="0" dirty="0">
                <a:solidFill>
                  <a:srgbClr val="000000"/>
                </a:solidFill>
                <a:latin typeface="+mj-ea"/>
                <a:ea typeface="+mj-ea"/>
                <a:sym typeface="宋体" panose="02010600030101010101" pitchFamily="2" charset="-122"/>
              </a:rPr>
              <a:t>3</a:t>
            </a:r>
            <a:r>
              <a:rPr lang="zh-CN" altLang="en-US" sz="1600" b="1" kern="0" dirty="0">
                <a:solidFill>
                  <a:srgbClr val="000000"/>
                </a:solidFill>
                <a:latin typeface="+mj-ea"/>
                <a:ea typeface="+mj-ea"/>
                <a:sym typeface="宋体" panose="02010600030101010101" pitchFamily="2" charset="-122"/>
              </a:rPr>
              <a:t>、阶段性在线学习进度监督评价（阶段性筛选给未达标学生降分）</a:t>
            </a:r>
            <a:endParaRPr lang="en-US" altLang="zh-CN" sz="1600" b="1" kern="0" dirty="0">
              <a:solidFill>
                <a:srgbClr val="000000"/>
              </a:solidFill>
              <a:latin typeface="+mj-ea"/>
              <a:ea typeface="+mj-ea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619" y="1196752"/>
            <a:ext cx="5226322" cy="348733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75"/>
          <p:cNvSpPr/>
          <p:nvPr/>
        </p:nvSpPr>
        <p:spPr>
          <a:xfrm>
            <a:off x="128061" y="23797"/>
            <a:ext cx="4165357" cy="5856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>
              <a:defRPr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3730" dirty="0"/>
              <a:t>线下成绩录入</a:t>
            </a:r>
            <a:endParaRPr sz="3730" dirty="0"/>
          </a:p>
        </p:txBody>
      </p:sp>
      <p:sp>
        <p:nvSpPr>
          <p:cNvPr id="7" name="圆角矩形标注 2"/>
          <p:cNvSpPr>
            <a:spLocks noChangeArrowheads="1"/>
          </p:cNvSpPr>
          <p:nvPr/>
        </p:nvSpPr>
        <p:spPr bwMode="auto">
          <a:xfrm flipH="1">
            <a:off x="7399843" y="1209135"/>
            <a:ext cx="4464496" cy="1656184"/>
          </a:xfrm>
          <a:prstGeom prst="wedgeRoundRectCallout">
            <a:avLst>
              <a:gd name="adj1" fmla="val 39026"/>
              <a:gd name="adj2" fmla="val 89006"/>
              <a:gd name="adj3" fmla="val 16667"/>
            </a:avLst>
          </a:prstGeom>
          <a:solidFill>
            <a:srgbClr val="FFC000"/>
          </a:solidFill>
          <a:ln>
            <a:noFill/>
          </a:ln>
        </p:spPr>
        <p:txBody>
          <a:bodyPr lIns="121600" tIns="60787" rIns="121600" bIns="607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600" b="1" kern="0" dirty="0">
                <a:solidFill>
                  <a:srgbClr val="000000"/>
                </a:solidFill>
                <a:latin typeface="+mj-ea"/>
                <a:ea typeface="+mj-ea"/>
                <a:sym typeface="宋体" panose="02010600030101010101" pitchFamily="2" charset="-122"/>
              </a:rPr>
              <a:t>1</a:t>
            </a:r>
            <a:r>
              <a:rPr lang="zh-CN" altLang="en-US" sz="1600" b="1" kern="0" dirty="0">
                <a:solidFill>
                  <a:srgbClr val="000000"/>
                </a:solidFill>
                <a:latin typeface="+mj-ea"/>
                <a:ea typeface="+mj-ea"/>
                <a:sym typeface="宋体" panose="02010600030101010101" pitchFamily="2" charset="-122"/>
              </a:rPr>
              <a:t>、将线上线下成绩汇总</a:t>
            </a:r>
            <a:endParaRPr lang="en-US" altLang="zh-CN" sz="1600" b="1" kern="0" dirty="0">
              <a:solidFill>
                <a:srgbClr val="000000"/>
              </a:solidFill>
              <a:latin typeface="+mj-ea"/>
              <a:ea typeface="+mj-ea"/>
              <a:sym typeface="宋体" panose="02010600030101010101" pitchFamily="2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600" b="1" kern="0" dirty="0">
                <a:solidFill>
                  <a:srgbClr val="000000"/>
                </a:solidFill>
                <a:latin typeface="+mj-ea"/>
                <a:ea typeface="+mj-ea"/>
                <a:sym typeface="宋体" panose="02010600030101010101" pitchFamily="2" charset="-122"/>
              </a:rPr>
              <a:t>2</a:t>
            </a:r>
            <a:r>
              <a:rPr lang="zh-CN" altLang="en-US" sz="1600" b="1" kern="0" dirty="0">
                <a:solidFill>
                  <a:srgbClr val="000000"/>
                </a:solidFill>
                <a:latin typeface="+mj-ea"/>
                <a:ea typeface="+mj-ea"/>
                <a:sym typeface="宋体" panose="02010600030101010101" pitchFamily="2" charset="-122"/>
              </a:rPr>
              <a:t>、设置线下权重，点击批量打分</a:t>
            </a:r>
            <a:r>
              <a:rPr lang="en-US" altLang="zh-CN" sz="1600" b="1" kern="0" dirty="0">
                <a:solidFill>
                  <a:srgbClr val="000000"/>
                </a:solidFill>
                <a:latin typeface="+mj-ea"/>
                <a:ea typeface="+mj-ea"/>
                <a:sym typeface="宋体" panose="02010600030101010101" pitchFamily="2" charset="-122"/>
              </a:rPr>
              <a:t>——</a:t>
            </a:r>
            <a:r>
              <a:rPr lang="zh-CN" altLang="en-US" sz="1600" b="1" kern="0" dirty="0">
                <a:solidFill>
                  <a:srgbClr val="000000"/>
                </a:solidFill>
                <a:latin typeface="+mj-ea"/>
                <a:ea typeface="+mj-ea"/>
                <a:sym typeface="宋体" panose="02010600030101010101" pitchFamily="2" charset="-122"/>
              </a:rPr>
              <a:t>下载模板</a:t>
            </a:r>
            <a:r>
              <a:rPr lang="en-US" altLang="zh-CN" sz="1600" b="1" kern="0" dirty="0">
                <a:solidFill>
                  <a:srgbClr val="000000"/>
                </a:solidFill>
                <a:latin typeface="+mj-ea"/>
                <a:ea typeface="+mj-ea"/>
                <a:sym typeface="宋体" panose="02010600030101010101" pitchFamily="2" charset="-122"/>
              </a:rPr>
              <a:t>——</a:t>
            </a:r>
            <a:r>
              <a:rPr lang="zh-CN" altLang="en-US" sz="1600" b="1" kern="0" dirty="0">
                <a:solidFill>
                  <a:srgbClr val="000000"/>
                </a:solidFill>
                <a:latin typeface="+mj-ea"/>
                <a:ea typeface="+mj-ea"/>
                <a:sym typeface="宋体" panose="02010600030101010101" pitchFamily="2" charset="-122"/>
              </a:rPr>
              <a:t>批量导入</a:t>
            </a:r>
            <a:endParaRPr lang="en-US" altLang="zh-CN" sz="1600" b="1" kern="0" dirty="0">
              <a:solidFill>
                <a:srgbClr val="000000"/>
              </a:solidFill>
              <a:latin typeface="+mj-ea"/>
              <a:ea typeface="+mj-ea"/>
              <a:sym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99" y="962916"/>
            <a:ext cx="6200775" cy="4733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603" y="3466868"/>
            <a:ext cx="6090320" cy="222997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5.png"/>
          <p:cNvPicPr/>
          <p:nvPr/>
        </p:nvPicPr>
        <p:blipFill>
          <a:blip r:embed="rId3"/>
          <a:srcRect l="80893" t="85898"/>
          <a:stretch>
            <a:fillRect/>
          </a:stretch>
        </p:blipFill>
        <p:spPr>
          <a:xfrm>
            <a:off x="10446203" y="5661248"/>
            <a:ext cx="1513946" cy="62852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1843893" y="762186"/>
            <a:ext cx="87650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solidFill>
                  <a:schemeClr val="bg1"/>
                </a:solidFill>
              </a:rPr>
              <a:t>三、教学互动</a:t>
            </a:r>
          </a:p>
        </p:txBody>
      </p:sp>
      <p:graphicFrame>
        <p:nvGraphicFramePr>
          <p:cNvPr id="5" name="图示 4"/>
          <p:cNvGraphicFramePr/>
          <p:nvPr/>
        </p:nvGraphicFramePr>
        <p:xfrm>
          <a:off x="1689901" y="720726"/>
          <a:ext cx="9073007" cy="5375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75"/>
          <p:cNvSpPr/>
          <p:nvPr/>
        </p:nvSpPr>
        <p:spPr>
          <a:xfrm>
            <a:off x="0" y="-27384"/>
            <a:ext cx="3717355" cy="585620"/>
          </a:xfrm>
          <a:prstGeom prst="rect">
            <a:avLst/>
          </a:prstGeom>
          <a:solidFill>
            <a:srgbClr val="F44F5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>
              <a:defRPr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sz="3730" dirty="0"/>
              <a:t>3.1</a:t>
            </a:r>
            <a:r>
              <a:rPr lang="zh-CN" altLang="en-US" sz="3730" dirty="0"/>
              <a:t>编辑发布作业</a:t>
            </a:r>
            <a:endParaRPr sz="3730" dirty="0"/>
          </a:p>
        </p:txBody>
      </p:sp>
      <p:sp>
        <p:nvSpPr>
          <p:cNvPr id="6" name="矩形 5"/>
          <p:cNvSpPr/>
          <p:nvPr/>
        </p:nvSpPr>
        <p:spPr>
          <a:xfrm>
            <a:off x="5157515" y="4711293"/>
            <a:ext cx="691276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FF00"/>
                </a:solidFill>
              </a:rPr>
              <a:t>1</a:t>
            </a:r>
            <a:r>
              <a:rPr lang="zh-CN" altLang="en-US" sz="2800" dirty="0">
                <a:solidFill>
                  <a:srgbClr val="FFFF00"/>
                </a:solidFill>
              </a:rPr>
              <a:t>、作业栏目下</a:t>
            </a:r>
            <a:endParaRPr lang="en-US" altLang="zh-CN" sz="2800" dirty="0">
              <a:solidFill>
                <a:srgbClr val="FFFF00"/>
              </a:solidFill>
            </a:endParaRPr>
          </a:p>
          <a:p>
            <a:r>
              <a:rPr lang="en-US" altLang="zh-CN" sz="2800" dirty="0">
                <a:solidFill>
                  <a:srgbClr val="FFFF00"/>
                </a:solidFill>
              </a:rPr>
              <a:t>2</a:t>
            </a:r>
            <a:r>
              <a:rPr lang="zh-CN" altLang="en-US" sz="2800" dirty="0">
                <a:solidFill>
                  <a:srgbClr val="FFFF00"/>
                </a:solidFill>
              </a:rPr>
              <a:t>、新建作业，或者从作业库选择作业发布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63" y="820252"/>
            <a:ext cx="9420225" cy="362902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7237" cy="6858000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61150" y="480060"/>
            <a:ext cx="4178699" cy="2788074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5" y="661286"/>
            <a:ext cx="3853439" cy="2440015"/>
          </a:xfrm>
          <a:prstGeom prst="rect">
            <a:avLst/>
          </a:prstGeom>
        </p:spPr>
      </p:pic>
      <p:sp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61150" y="3603670"/>
            <a:ext cx="4178699" cy="2788074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05" y="4059856"/>
            <a:ext cx="3853439" cy="1848306"/>
          </a:xfrm>
          <a:prstGeom prst="rect">
            <a:avLst/>
          </a:prstGeom>
        </p:spPr>
      </p:pic>
      <p:sp>
        <p:nvSpPr>
          <p:cNvPr id="25" name="Rectangle 2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78650" y="487090"/>
            <a:ext cx="6739215" cy="589788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587" y="650497"/>
            <a:ext cx="5713914" cy="557106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75"/>
          <p:cNvSpPr/>
          <p:nvPr/>
        </p:nvSpPr>
        <p:spPr>
          <a:xfrm>
            <a:off x="0" y="-27384"/>
            <a:ext cx="2853259" cy="585620"/>
          </a:xfrm>
          <a:prstGeom prst="rect">
            <a:avLst/>
          </a:prstGeom>
          <a:solidFill>
            <a:srgbClr val="F44F5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>
              <a:defRPr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sz="3730" dirty="0"/>
              <a:t>3.2</a:t>
            </a:r>
            <a:r>
              <a:rPr lang="zh-CN" altLang="en-US" sz="3730" dirty="0"/>
              <a:t>编辑考试</a:t>
            </a:r>
            <a:endParaRPr sz="3730" dirty="0"/>
          </a:p>
        </p:txBody>
      </p:sp>
      <p:sp>
        <p:nvSpPr>
          <p:cNvPr id="6" name="矩形 5"/>
          <p:cNvSpPr/>
          <p:nvPr/>
        </p:nvSpPr>
        <p:spPr>
          <a:xfrm>
            <a:off x="5157515" y="4779149"/>
            <a:ext cx="691276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FF00"/>
                </a:solidFill>
              </a:rPr>
              <a:t>1</a:t>
            </a:r>
            <a:r>
              <a:rPr lang="zh-CN" altLang="en-US" sz="2800" dirty="0">
                <a:solidFill>
                  <a:srgbClr val="FFFF00"/>
                </a:solidFill>
              </a:rPr>
              <a:t>、考试栏目下</a:t>
            </a:r>
            <a:endParaRPr lang="en-US" altLang="zh-CN" sz="2800" dirty="0">
              <a:solidFill>
                <a:srgbClr val="FFFF00"/>
              </a:solidFill>
            </a:endParaRPr>
          </a:p>
          <a:p>
            <a:r>
              <a:rPr lang="en-US" altLang="zh-CN" sz="2800" dirty="0">
                <a:solidFill>
                  <a:srgbClr val="FFFF00"/>
                </a:solidFill>
              </a:rPr>
              <a:t>2</a:t>
            </a:r>
            <a:r>
              <a:rPr lang="zh-CN" altLang="en-US" sz="2800" dirty="0">
                <a:solidFill>
                  <a:srgbClr val="FFFF00"/>
                </a:solidFill>
              </a:rPr>
              <a:t>、新建考试，或者从试卷库选择试卷发布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55" y="709004"/>
            <a:ext cx="9534525" cy="399097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071836" y="834302"/>
            <a:ext cx="3962022" cy="4340554"/>
            <a:chOff x="2138748" y="1396738"/>
            <a:chExt cx="2463857" cy="2699255"/>
          </a:xfrm>
        </p:grpSpPr>
        <p:sp>
          <p:nvSpPr>
            <p:cNvPr id="6" name="Shape 54"/>
            <p:cNvSpPr/>
            <p:nvPr/>
          </p:nvSpPr>
          <p:spPr>
            <a:xfrm>
              <a:off x="2138748" y="1396738"/>
              <a:ext cx="798422" cy="459739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8" tIns="45718" rIns="45718" bIns="45718">
              <a:spAutoFit/>
            </a:bodyPr>
            <a:lstStyle>
              <a:lvl1pPr>
                <a:defRPr sz="2400" b="1">
                  <a:solidFill>
                    <a:srgbClr val="F44F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400" b="1" dirty="0">
                  <a:solidFill>
                    <a:srgbClr val="F44F56"/>
                  </a:solidFill>
                </a:rPr>
                <a:t>目 录</a:t>
              </a:r>
            </a:p>
          </p:txBody>
        </p:sp>
        <p:grpSp>
          <p:nvGrpSpPr>
            <p:cNvPr id="14" name="Group 64"/>
            <p:cNvGrpSpPr/>
            <p:nvPr/>
          </p:nvGrpSpPr>
          <p:grpSpPr>
            <a:xfrm>
              <a:off x="2304976" y="2457368"/>
              <a:ext cx="2297629" cy="394483"/>
              <a:chOff x="-2" y="11758"/>
              <a:chExt cx="2878489" cy="459911"/>
            </a:xfrm>
          </p:grpSpPr>
          <p:sp>
            <p:nvSpPr>
              <p:cNvPr id="15" name="Shape 60"/>
              <p:cNvSpPr/>
              <p:nvPr/>
            </p:nvSpPr>
            <p:spPr>
              <a:xfrm>
                <a:off x="456088" y="92332"/>
                <a:ext cx="2422399" cy="3793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 sz="1600" b="1">
                    <a:solidFill>
                      <a:srgbClr val="28333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lang="zh-CN" altLang="en-US" sz="2800" dirty="0">
                    <a:solidFill>
                      <a:schemeClr val="bg1"/>
                    </a:solidFill>
                  </a:rPr>
                  <a:t>在线课程开课管理</a:t>
                </a:r>
              </a:p>
            </p:txBody>
          </p:sp>
          <p:grpSp>
            <p:nvGrpSpPr>
              <p:cNvPr id="16" name="Group 63"/>
              <p:cNvGrpSpPr/>
              <p:nvPr/>
            </p:nvGrpSpPr>
            <p:grpSpPr>
              <a:xfrm>
                <a:off x="-2" y="11758"/>
                <a:ext cx="445756" cy="438147"/>
                <a:chOff x="-1" y="11759"/>
                <a:chExt cx="445754" cy="438145"/>
              </a:xfrm>
            </p:grpSpPr>
            <p:sp>
              <p:nvSpPr>
                <p:cNvPr id="17" name="Shape 61"/>
                <p:cNvSpPr/>
                <p:nvPr/>
              </p:nvSpPr>
              <p:spPr>
                <a:xfrm>
                  <a:off x="-1" y="11759"/>
                  <a:ext cx="438145" cy="4381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394A5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微软雅黑" panose="020B0503020204020204" pitchFamily="34" charset="-122"/>
                    </a:defRPr>
                  </a:pPr>
                  <a:endParaRPr/>
                </a:p>
              </p:txBody>
            </p:sp>
            <p:sp>
              <p:nvSpPr>
                <p:cNvPr id="18" name="Shape 62"/>
                <p:cNvSpPr/>
                <p:nvPr/>
              </p:nvSpPr>
              <p:spPr>
                <a:xfrm>
                  <a:off x="138314" y="79619"/>
                  <a:ext cx="307439" cy="33470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>
                    <a:defRPr sz="240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</a:lstStyle>
                <a:p>
                  <a:pPr lvl="0">
                    <a:defRPr sz="1800">
                      <a:solidFill>
                        <a:srgbClr val="000000"/>
                      </a:solidFill>
                    </a:defRPr>
                  </a:pPr>
                  <a:r>
                    <a:rPr sz="2400" dirty="0">
                      <a:solidFill>
                        <a:srgbClr val="FFFFFF"/>
                      </a:solidFill>
                    </a:rPr>
                    <a:t>B</a:t>
                  </a:r>
                </a:p>
              </p:txBody>
            </p:sp>
          </p:grpSp>
        </p:grpSp>
        <p:grpSp>
          <p:nvGrpSpPr>
            <p:cNvPr id="19" name="Group 69"/>
            <p:cNvGrpSpPr/>
            <p:nvPr/>
          </p:nvGrpSpPr>
          <p:grpSpPr>
            <a:xfrm>
              <a:off x="2284021" y="3125358"/>
              <a:ext cx="2215518" cy="385580"/>
              <a:chOff x="-2" y="11758"/>
              <a:chExt cx="2517436" cy="516004"/>
            </a:xfrm>
          </p:grpSpPr>
          <p:sp>
            <p:nvSpPr>
              <p:cNvPr id="20" name="Shape 65"/>
              <p:cNvSpPr/>
              <p:nvPr/>
            </p:nvSpPr>
            <p:spPr>
              <a:xfrm>
                <a:off x="456087" y="92332"/>
                <a:ext cx="2061347" cy="4354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 sz="1600" b="1">
                    <a:solidFill>
                      <a:srgbClr val="697E9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lang="zh-CN" altLang="en-US" sz="2800" dirty="0">
                    <a:solidFill>
                      <a:schemeClr val="accent2"/>
                    </a:solidFill>
                  </a:rPr>
                  <a:t>教学互动</a:t>
                </a:r>
                <a:endParaRPr lang="zh-CN" altLang="zh-CN" sz="2800" dirty="0">
                  <a:solidFill>
                    <a:schemeClr val="accent2"/>
                  </a:solidFill>
                </a:endParaRPr>
              </a:p>
            </p:txBody>
          </p:sp>
          <p:grpSp>
            <p:nvGrpSpPr>
              <p:cNvPr id="21" name="Group 68"/>
              <p:cNvGrpSpPr/>
              <p:nvPr/>
            </p:nvGrpSpPr>
            <p:grpSpPr>
              <a:xfrm>
                <a:off x="-2" y="11758"/>
                <a:ext cx="438147" cy="438147"/>
                <a:chOff x="-1" y="11759"/>
                <a:chExt cx="438145" cy="438145"/>
              </a:xfrm>
            </p:grpSpPr>
            <p:sp>
              <p:nvSpPr>
                <p:cNvPr id="22" name="Shape 66"/>
                <p:cNvSpPr/>
                <p:nvPr/>
              </p:nvSpPr>
              <p:spPr>
                <a:xfrm>
                  <a:off x="-1" y="11759"/>
                  <a:ext cx="438145" cy="4381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697E9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微软雅黑" panose="020B0503020204020204" pitchFamily="34" charset="-122"/>
                    </a:defRPr>
                  </a:pPr>
                  <a:endParaRPr/>
                </a:p>
              </p:txBody>
            </p:sp>
            <p:sp>
              <p:nvSpPr>
                <p:cNvPr id="23" name="Shape 67"/>
                <p:cNvSpPr/>
                <p:nvPr/>
              </p:nvSpPr>
              <p:spPr>
                <a:xfrm>
                  <a:off x="122811" y="52598"/>
                  <a:ext cx="155697" cy="38420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>
                    <a:defRPr sz="240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</a:lstStyle>
                <a:p>
                  <a:pPr lvl="0">
                    <a:defRPr sz="1800">
                      <a:solidFill>
                        <a:srgbClr val="000000"/>
                      </a:solidFill>
                    </a:defRPr>
                  </a:pPr>
                  <a:r>
                    <a:rPr sz="2400" dirty="0">
                      <a:solidFill>
                        <a:srgbClr val="FFFFFF"/>
                      </a:solidFill>
                    </a:rPr>
                    <a:t>C</a:t>
                  </a:r>
                </a:p>
              </p:txBody>
            </p:sp>
          </p:grpSp>
        </p:grpSp>
        <p:grpSp>
          <p:nvGrpSpPr>
            <p:cNvPr id="24" name="Group 74"/>
            <p:cNvGrpSpPr/>
            <p:nvPr/>
          </p:nvGrpSpPr>
          <p:grpSpPr>
            <a:xfrm>
              <a:off x="2277671" y="3705243"/>
              <a:ext cx="2303780" cy="390750"/>
              <a:chOff x="-2" y="11760"/>
              <a:chExt cx="2840458" cy="481126"/>
            </a:xfrm>
          </p:grpSpPr>
          <p:sp>
            <p:nvSpPr>
              <p:cNvPr id="25" name="Shape 70"/>
              <p:cNvSpPr/>
              <p:nvPr/>
            </p:nvSpPr>
            <p:spPr>
              <a:xfrm>
                <a:off x="456444" y="92259"/>
                <a:ext cx="2384012" cy="40062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 sz="1600" b="1">
                    <a:solidFill>
                      <a:srgbClr val="F44F5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lang="zh-CN" altLang="en-US" sz="2800" dirty="0">
                    <a:solidFill>
                      <a:srgbClr val="92D050"/>
                    </a:solidFill>
                  </a:rPr>
                  <a:t>大数据分析</a:t>
                </a:r>
                <a:endParaRPr lang="zh-CN" altLang="zh-CN" sz="2800" b="1" dirty="0">
                  <a:solidFill>
                    <a:srgbClr val="92D050"/>
                  </a:solidFill>
                </a:endParaRPr>
              </a:p>
            </p:txBody>
          </p:sp>
          <p:grpSp>
            <p:nvGrpSpPr>
              <p:cNvPr id="26" name="Group 73"/>
              <p:cNvGrpSpPr/>
              <p:nvPr/>
            </p:nvGrpSpPr>
            <p:grpSpPr>
              <a:xfrm>
                <a:off x="-2" y="11760"/>
                <a:ext cx="438147" cy="438147"/>
                <a:chOff x="-1" y="11761"/>
                <a:chExt cx="438145" cy="438145"/>
              </a:xfrm>
            </p:grpSpPr>
            <p:sp>
              <p:nvSpPr>
                <p:cNvPr id="27" name="Shape 71"/>
                <p:cNvSpPr/>
                <p:nvPr/>
              </p:nvSpPr>
              <p:spPr>
                <a:xfrm>
                  <a:off x="-1" y="11761"/>
                  <a:ext cx="438145" cy="4381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44F5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微软雅黑" panose="020B0503020204020204" pitchFamily="34" charset="-122"/>
                    </a:defRPr>
                  </a:pPr>
                  <a:endParaRPr/>
                </a:p>
              </p:txBody>
            </p:sp>
            <p:sp>
              <p:nvSpPr>
                <p:cNvPr id="28" name="Shape 72"/>
                <p:cNvSpPr/>
                <p:nvPr/>
              </p:nvSpPr>
              <p:spPr>
                <a:xfrm>
                  <a:off x="33665" y="60633"/>
                  <a:ext cx="324654" cy="35349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>
                    <a:defRPr sz="240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</a:lstStyle>
                <a:p>
                  <a:pPr lvl="0">
                    <a:defRPr sz="1800">
                      <a:solidFill>
                        <a:srgbClr val="000000"/>
                      </a:solidFill>
                    </a:defRPr>
                  </a:pPr>
                  <a:r>
                    <a:rPr sz="2400">
                      <a:solidFill>
                        <a:srgbClr val="FFFFFF"/>
                      </a:solidFill>
                    </a:rPr>
                    <a:t>D</a:t>
                  </a:r>
                </a:p>
              </p:txBody>
            </p:sp>
          </p:grpSp>
        </p:grpSp>
      </p:grpSp>
      <p:pic>
        <p:nvPicPr>
          <p:cNvPr id="29" name="image5.png"/>
          <p:cNvPicPr/>
          <p:nvPr/>
        </p:nvPicPr>
        <p:blipFill>
          <a:blip r:embed="rId3"/>
          <a:srcRect l="80893" t="85898"/>
          <a:stretch>
            <a:fillRect/>
          </a:stretch>
        </p:blipFill>
        <p:spPr>
          <a:xfrm>
            <a:off x="10446203" y="6121743"/>
            <a:ext cx="1513946" cy="62852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7237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6825" y="487090"/>
            <a:ext cx="5455989" cy="5897880"/>
          </a:xfrm>
          <a:prstGeom prst="rect">
            <a:avLst/>
          </a:prstGeom>
          <a:solidFill>
            <a:srgbClr val="FFFFFF"/>
          </a:solidFill>
          <a:ln>
            <a:solidFill>
              <a:srgbClr val="A2C9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27" y="836712"/>
            <a:ext cx="5300768" cy="5112568"/>
          </a:xfrm>
          <a:prstGeom prst="rect">
            <a:avLst/>
          </a:prstGeom>
        </p:spPr>
      </p:pic>
      <p:sp>
        <p:nvSpPr>
          <p:cNvPr id="27" name="Rectangle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254421" y="480060"/>
            <a:ext cx="5455989" cy="5897880"/>
          </a:xfrm>
          <a:prstGeom prst="rect">
            <a:avLst/>
          </a:prstGeom>
          <a:solidFill>
            <a:srgbClr val="FFFFFF"/>
          </a:solidFill>
          <a:ln>
            <a:solidFill>
              <a:srgbClr val="A2C9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8525" y="2499590"/>
            <a:ext cx="5127780" cy="185882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75"/>
          <p:cNvSpPr/>
          <p:nvPr/>
        </p:nvSpPr>
        <p:spPr>
          <a:xfrm>
            <a:off x="0" y="-27384"/>
            <a:ext cx="2853259" cy="585620"/>
          </a:xfrm>
          <a:prstGeom prst="rect">
            <a:avLst/>
          </a:prstGeom>
          <a:solidFill>
            <a:srgbClr val="F44F5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>
              <a:defRPr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sz="3730" dirty="0"/>
              <a:t>3.3</a:t>
            </a:r>
            <a:r>
              <a:rPr lang="zh-CN" altLang="en-US" sz="3730" dirty="0"/>
              <a:t>课程督学</a:t>
            </a:r>
            <a:endParaRPr sz="373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15" y="836712"/>
            <a:ext cx="6401152" cy="236051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6139" y="265426"/>
            <a:ext cx="5264144" cy="495448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49003" y="5373216"/>
            <a:ext cx="691276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FF00"/>
                </a:solidFill>
              </a:rPr>
              <a:t>1</a:t>
            </a:r>
            <a:r>
              <a:rPr lang="zh-CN" altLang="en-US" sz="2800" dirty="0">
                <a:solidFill>
                  <a:srgbClr val="FFFF00"/>
                </a:solidFill>
              </a:rPr>
              <a:t>、筛选督促条件：任务点完成率低于</a:t>
            </a:r>
            <a:endParaRPr lang="en-US" altLang="zh-CN" sz="2800" dirty="0">
              <a:solidFill>
                <a:srgbClr val="FFFF00"/>
              </a:solidFill>
            </a:endParaRPr>
          </a:p>
          <a:p>
            <a:r>
              <a:rPr lang="en-US" altLang="zh-CN" sz="2800" dirty="0">
                <a:solidFill>
                  <a:srgbClr val="FFFF00"/>
                </a:solidFill>
              </a:rPr>
              <a:t>2</a:t>
            </a:r>
            <a:r>
              <a:rPr lang="zh-CN" altLang="en-US" sz="2800" dirty="0">
                <a:solidFill>
                  <a:srgbClr val="FFFF00"/>
                </a:solidFill>
              </a:rPr>
              <a:t>、设置督导：系统自动预警、循环督促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75"/>
          <p:cNvSpPr/>
          <p:nvPr/>
        </p:nvSpPr>
        <p:spPr>
          <a:xfrm>
            <a:off x="0" y="-27384"/>
            <a:ext cx="2853259" cy="585620"/>
          </a:xfrm>
          <a:prstGeom prst="rect">
            <a:avLst/>
          </a:prstGeom>
          <a:solidFill>
            <a:srgbClr val="F44F5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>
              <a:defRPr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sz="3730" dirty="0"/>
              <a:t>3.4</a:t>
            </a:r>
            <a:r>
              <a:rPr lang="zh-CN" altLang="en-US" sz="3730" dirty="0"/>
              <a:t>讨论</a:t>
            </a:r>
            <a:endParaRPr sz="3730" dirty="0"/>
          </a:p>
        </p:txBody>
      </p:sp>
      <p:sp>
        <p:nvSpPr>
          <p:cNvPr id="6" name="矩形 5"/>
          <p:cNvSpPr/>
          <p:nvPr/>
        </p:nvSpPr>
        <p:spPr>
          <a:xfrm>
            <a:off x="5186273" y="5067181"/>
            <a:ext cx="691276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FF00"/>
                </a:solidFill>
              </a:rPr>
              <a:t>1</a:t>
            </a:r>
            <a:r>
              <a:rPr lang="zh-CN" altLang="en-US" sz="2800" dirty="0">
                <a:solidFill>
                  <a:srgbClr val="FFFF00"/>
                </a:solidFill>
              </a:rPr>
              <a:t>、讨论栏目下</a:t>
            </a:r>
            <a:endParaRPr lang="en-US" altLang="zh-CN" sz="2800" dirty="0">
              <a:solidFill>
                <a:srgbClr val="FFFF00"/>
              </a:solidFill>
            </a:endParaRPr>
          </a:p>
          <a:p>
            <a:r>
              <a:rPr lang="en-US" altLang="zh-CN" sz="2800" dirty="0">
                <a:solidFill>
                  <a:srgbClr val="FFFF00"/>
                </a:solidFill>
              </a:rPr>
              <a:t>2</a:t>
            </a:r>
            <a:r>
              <a:rPr lang="zh-CN" altLang="en-US" sz="2800" dirty="0">
                <a:solidFill>
                  <a:srgbClr val="FFFF00"/>
                </a:solidFill>
              </a:rPr>
              <a:t>、发布讨论互动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9" y="836712"/>
            <a:ext cx="9820275" cy="42291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75"/>
          <p:cNvSpPr/>
          <p:nvPr/>
        </p:nvSpPr>
        <p:spPr>
          <a:xfrm>
            <a:off x="0" y="-27384"/>
            <a:ext cx="2853259" cy="585620"/>
          </a:xfrm>
          <a:prstGeom prst="rect">
            <a:avLst/>
          </a:prstGeom>
          <a:solidFill>
            <a:srgbClr val="F44F5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>
              <a:defRPr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sz="3730" dirty="0"/>
              <a:t>3.4</a:t>
            </a:r>
            <a:r>
              <a:rPr lang="zh-CN" altLang="en-US" sz="3730" dirty="0"/>
              <a:t>发通知</a:t>
            </a:r>
            <a:endParaRPr sz="3730" dirty="0"/>
          </a:p>
        </p:txBody>
      </p:sp>
      <p:sp>
        <p:nvSpPr>
          <p:cNvPr id="6" name="矩形 5"/>
          <p:cNvSpPr/>
          <p:nvPr/>
        </p:nvSpPr>
        <p:spPr>
          <a:xfrm>
            <a:off x="5186273" y="5067181"/>
            <a:ext cx="691276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FF00"/>
                </a:solidFill>
              </a:rPr>
              <a:t>1</a:t>
            </a:r>
            <a:r>
              <a:rPr lang="zh-CN" altLang="en-US" sz="2800" dirty="0">
                <a:solidFill>
                  <a:srgbClr val="FFFF00"/>
                </a:solidFill>
              </a:rPr>
              <a:t>、通知栏目下，发通知</a:t>
            </a:r>
            <a:endParaRPr lang="en-US" altLang="zh-CN" sz="2800" dirty="0">
              <a:solidFill>
                <a:srgbClr val="FFFF00"/>
              </a:solidFill>
            </a:endParaRPr>
          </a:p>
          <a:p>
            <a:r>
              <a:rPr lang="en-US" altLang="zh-CN" sz="2800" dirty="0">
                <a:solidFill>
                  <a:srgbClr val="FFFF00"/>
                </a:solidFill>
              </a:rPr>
              <a:t>2</a:t>
            </a:r>
            <a:r>
              <a:rPr lang="zh-CN" altLang="en-US" sz="2800" dirty="0">
                <a:solidFill>
                  <a:srgbClr val="FFFF00"/>
                </a:solidFill>
              </a:rPr>
              <a:t>、考试发布作业发布系统会自动发送通知</a:t>
            </a:r>
            <a:endParaRPr lang="en-US" altLang="zh-CN" sz="2800" dirty="0">
              <a:solidFill>
                <a:srgbClr val="FFFF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87" y="1052736"/>
            <a:ext cx="8658225" cy="25146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5.png"/>
          <p:cNvPicPr/>
          <p:nvPr/>
        </p:nvPicPr>
        <p:blipFill>
          <a:blip r:embed="rId3"/>
          <a:srcRect l="80893" t="85898"/>
          <a:stretch>
            <a:fillRect/>
          </a:stretch>
        </p:blipFill>
        <p:spPr>
          <a:xfrm>
            <a:off x="10446203" y="6121743"/>
            <a:ext cx="1513946" cy="62852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2520706" y="736828"/>
            <a:ext cx="71458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solidFill>
                  <a:schemeClr val="bg1"/>
                </a:solidFill>
              </a:rPr>
              <a:t>四、大数据统计</a:t>
            </a:r>
          </a:p>
        </p:txBody>
      </p:sp>
      <p:graphicFrame>
        <p:nvGraphicFramePr>
          <p:cNvPr id="3" name="图示 2"/>
          <p:cNvGraphicFramePr/>
          <p:nvPr/>
        </p:nvGraphicFramePr>
        <p:xfrm>
          <a:off x="1917155" y="260648"/>
          <a:ext cx="8124825" cy="5416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75"/>
          <p:cNvSpPr/>
          <p:nvPr/>
        </p:nvSpPr>
        <p:spPr>
          <a:xfrm>
            <a:off x="0" y="-27384"/>
            <a:ext cx="12187238" cy="585620"/>
          </a:xfrm>
          <a:prstGeom prst="rect">
            <a:avLst/>
          </a:prstGeom>
          <a:solidFill>
            <a:srgbClr val="F44F5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>
              <a:defRPr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sz="3730" dirty="0"/>
              <a:t>4.1</a:t>
            </a:r>
            <a:r>
              <a:rPr lang="zh-CN" altLang="en-US" sz="3730" dirty="0"/>
              <a:t>任务点完成率统计（反刍比、作业正确率、成绩分布）</a:t>
            </a:r>
            <a:endParaRPr sz="373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79" y="910269"/>
            <a:ext cx="4176464" cy="203966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5507" y="1041738"/>
            <a:ext cx="4680520" cy="15362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979" y="3464903"/>
            <a:ext cx="5986310" cy="22048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3659" y="2949938"/>
            <a:ext cx="5549424" cy="311038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75"/>
          <p:cNvSpPr/>
          <p:nvPr/>
        </p:nvSpPr>
        <p:spPr>
          <a:xfrm>
            <a:off x="0" y="-27384"/>
            <a:ext cx="11206187" cy="585620"/>
          </a:xfrm>
          <a:prstGeom prst="rect">
            <a:avLst/>
          </a:prstGeom>
          <a:solidFill>
            <a:srgbClr val="F44F5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>
              <a:defRPr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sz="3730" dirty="0"/>
              <a:t>4.2</a:t>
            </a:r>
            <a:r>
              <a:rPr lang="zh-CN" altLang="en-US" sz="3730" dirty="0"/>
              <a:t>互动数据统计（签到、抢答、投票、问卷、评分）</a:t>
            </a:r>
            <a:endParaRPr sz="373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03" y="980728"/>
            <a:ext cx="7943850" cy="36671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6689" y="3429000"/>
            <a:ext cx="7343800" cy="272332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75"/>
          <p:cNvSpPr/>
          <p:nvPr/>
        </p:nvSpPr>
        <p:spPr>
          <a:xfrm>
            <a:off x="0" y="-27384"/>
            <a:ext cx="8109843" cy="585620"/>
          </a:xfrm>
          <a:prstGeom prst="rect">
            <a:avLst/>
          </a:prstGeom>
          <a:solidFill>
            <a:srgbClr val="F44F5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>
              <a:defRPr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sz="3730" dirty="0"/>
              <a:t>4.3</a:t>
            </a:r>
            <a:r>
              <a:rPr lang="zh-CN" altLang="en-US" sz="3730" dirty="0"/>
              <a:t>参与数据统计（访问、学习进度）</a:t>
            </a:r>
            <a:endParaRPr sz="373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03" y="980728"/>
            <a:ext cx="7943850" cy="36671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6689" y="3429000"/>
            <a:ext cx="7343800" cy="272332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75"/>
          <p:cNvSpPr/>
          <p:nvPr/>
        </p:nvSpPr>
        <p:spPr>
          <a:xfrm>
            <a:off x="128061" y="23797"/>
            <a:ext cx="3877326" cy="585620"/>
          </a:xfrm>
          <a:prstGeom prst="rect">
            <a:avLst/>
          </a:prstGeom>
          <a:solidFill>
            <a:srgbClr val="F44F5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>
              <a:defRPr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sz="3730" dirty="0"/>
              <a:t>4.4</a:t>
            </a:r>
            <a:r>
              <a:rPr lang="zh-CN" altLang="en-US" sz="3730" dirty="0"/>
              <a:t>学生分析报告</a:t>
            </a:r>
            <a:endParaRPr sz="373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22" y="1247579"/>
            <a:ext cx="5391316" cy="26261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571" y="1305444"/>
            <a:ext cx="5904656" cy="256826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5347" y="3891151"/>
            <a:ext cx="5522277" cy="236037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75"/>
          <p:cNvSpPr/>
          <p:nvPr/>
        </p:nvSpPr>
        <p:spPr>
          <a:xfrm>
            <a:off x="128061" y="23797"/>
            <a:ext cx="3877326" cy="585620"/>
          </a:xfrm>
          <a:prstGeom prst="rect">
            <a:avLst/>
          </a:prstGeom>
          <a:solidFill>
            <a:srgbClr val="F44F5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>
              <a:defRPr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sz="3730" dirty="0"/>
              <a:t>4.5</a:t>
            </a:r>
            <a:r>
              <a:rPr lang="zh-CN" altLang="en-US" sz="3730" dirty="0"/>
              <a:t>课程分析报告</a:t>
            </a:r>
            <a:endParaRPr sz="373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069" y="1204912"/>
            <a:ext cx="9563100" cy="444817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971" y="1340"/>
            <a:ext cx="12427846" cy="6855321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198987" y="1125643"/>
            <a:ext cx="3263088" cy="5316812"/>
            <a:chOff x="1024255" y="982980"/>
            <a:chExt cx="3019425" cy="5047615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4255" y="982980"/>
              <a:ext cx="3019425" cy="504761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5570" y="1824355"/>
              <a:ext cx="2297430" cy="332041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8" name="文本框 7"/>
          <p:cNvSpPr txBox="1"/>
          <p:nvPr/>
        </p:nvSpPr>
        <p:spPr>
          <a:xfrm>
            <a:off x="4807431" y="1825367"/>
            <a:ext cx="5040560" cy="3538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8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登录方式</a:t>
            </a:r>
          </a:p>
          <a:p>
            <a:endParaRPr lang="en-US" altLang="zh-CN" sz="28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、点击其它方式</a:t>
            </a:r>
            <a:endParaRPr lang="en-US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、输入并选择本校</a:t>
            </a:r>
            <a:endParaRPr lang="en-US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、账号：工号</a:t>
            </a:r>
            <a:endParaRPr lang="en-US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）初始密码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123456</a:t>
            </a:r>
            <a:endParaRPr lang="en-US" altLang="zh-CN" sz="2800" dirty="0">
              <a:solidFill>
                <a:srgbClr val="FCFCF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图片 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07"/>
            <a:ext cx="12187238" cy="6825186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738743" y="419705"/>
            <a:ext cx="2791418" cy="5703376"/>
            <a:chOff x="4953773" y="418528"/>
            <a:chExt cx="2792509" cy="570560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53773" y="418528"/>
              <a:ext cx="2792509" cy="5705605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36458" y="1130129"/>
              <a:ext cx="2427138" cy="4282401"/>
            </a:xfrm>
            <a:prstGeom prst="rect">
              <a:avLst/>
            </a:prstGeom>
          </p:spPr>
        </p:pic>
      </p:grpSp>
      <p:grpSp>
        <p:nvGrpSpPr>
          <p:cNvPr id="5" name="组 118"/>
          <p:cNvGrpSpPr/>
          <p:nvPr/>
        </p:nvGrpSpPr>
        <p:grpSpPr>
          <a:xfrm>
            <a:off x="7416475" y="-220222"/>
            <a:ext cx="5826464" cy="5075142"/>
            <a:chOff x="8211887" y="-221648"/>
            <a:chExt cx="5036226" cy="4386805"/>
          </a:xfrm>
        </p:grpSpPr>
        <p:sp>
          <p:nvSpPr>
            <p:cNvPr id="6" name="椭圆 5"/>
            <p:cNvSpPr/>
            <p:nvPr/>
          </p:nvSpPr>
          <p:spPr>
            <a:xfrm>
              <a:off x="10489704" y="-221648"/>
              <a:ext cx="662879" cy="66287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9651968" y="2802434"/>
              <a:ext cx="662879" cy="662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0639523" y="2032304"/>
              <a:ext cx="363244" cy="3632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9102910" y="1300795"/>
              <a:ext cx="448619" cy="4486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11508358" y="295596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11994214" y="1135914"/>
              <a:ext cx="778383" cy="77838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0583784" y="1156965"/>
              <a:ext cx="259511" cy="25951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11397020" y="2470997"/>
              <a:ext cx="662879" cy="662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9937372" y="1963317"/>
              <a:ext cx="242292" cy="2422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10885843" y="3143928"/>
              <a:ext cx="448621" cy="4486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8963628" y="526943"/>
              <a:ext cx="416095" cy="4160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211887" y="-76771"/>
              <a:ext cx="450304" cy="4503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8" name="直线连接符 16"/>
            <p:cNvCxnSpPr>
              <a:stCxn id="6" idx="5"/>
              <a:endCxn id="11" idx="1"/>
            </p:cNvCxnSpPr>
            <p:nvPr/>
          </p:nvCxnSpPr>
          <p:spPr>
            <a:xfrm>
              <a:off x="11055507" y="344156"/>
              <a:ext cx="1052698" cy="905749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线连接符 17"/>
            <p:cNvCxnSpPr>
              <a:stCxn id="8" idx="7"/>
              <a:endCxn id="11" idx="3"/>
            </p:cNvCxnSpPr>
            <p:nvPr/>
          </p:nvCxnSpPr>
          <p:spPr>
            <a:xfrm flipV="1">
              <a:off x="10949570" y="1800306"/>
              <a:ext cx="1158635" cy="28519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线连接符 21"/>
            <p:cNvCxnSpPr>
              <a:stCxn id="13" idx="7"/>
              <a:endCxn id="11" idx="4"/>
            </p:cNvCxnSpPr>
            <p:nvPr/>
          </p:nvCxnSpPr>
          <p:spPr>
            <a:xfrm flipV="1">
              <a:off x="11962824" y="1914297"/>
              <a:ext cx="420583" cy="6537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线连接符 28"/>
            <p:cNvCxnSpPr>
              <a:stCxn id="7" idx="7"/>
              <a:endCxn id="8" idx="3"/>
            </p:cNvCxnSpPr>
            <p:nvPr/>
          </p:nvCxnSpPr>
          <p:spPr>
            <a:xfrm flipV="1">
              <a:off x="10217772" y="2342352"/>
              <a:ext cx="474948" cy="55715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线连接符 43"/>
            <p:cNvCxnSpPr>
              <a:stCxn id="9" idx="7"/>
              <a:endCxn id="6" idx="3"/>
            </p:cNvCxnSpPr>
            <p:nvPr/>
          </p:nvCxnSpPr>
          <p:spPr>
            <a:xfrm flipV="1">
              <a:off x="9485831" y="344156"/>
              <a:ext cx="1100949" cy="102233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线连接符 47"/>
            <p:cNvCxnSpPr>
              <a:stCxn id="12" idx="0"/>
              <a:endCxn id="6" idx="4"/>
            </p:cNvCxnSpPr>
            <p:nvPr/>
          </p:nvCxnSpPr>
          <p:spPr>
            <a:xfrm flipV="1">
              <a:off x="10713540" y="441231"/>
              <a:ext cx="107605" cy="71573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线连接符 50"/>
            <p:cNvCxnSpPr>
              <a:stCxn id="11" idx="2"/>
              <a:endCxn id="12" idx="6"/>
            </p:cNvCxnSpPr>
            <p:nvPr/>
          </p:nvCxnSpPr>
          <p:spPr>
            <a:xfrm flipH="1" flipV="1">
              <a:off x="10843295" y="1286721"/>
              <a:ext cx="1150919" cy="23838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线连接符 54"/>
            <p:cNvCxnSpPr>
              <a:stCxn id="12" idx="4"/>
              <a:endCxn id="8" idx="0"/>
            </p:cNvCxnSpPr>
            <p:nvPr/>
          </p:nvCxnSpPr>
          <p:spPr>
            <a:xfrm>
              <a:off x="10713540" y="1416476"/>
              <a:ext cx="107606" cy="61582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线连接符 57"/>
            <p:cNvCxnSpPr>
              <a:stCxn id="8" idx="5"/>
              <a:endCxn id="13" idx="1"/>
            </p:cNvCxnSpPr>
            <p:nvPr/>
          </p:nvCxnSpPr>
          <p:spPr>
            <a:xfrm>
              <a:off x="10949570" y="2342352"/>
              <a:ext cx="544525" cy="22572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线连接符 60"/>
            <p:cNvCxnSpPr>
              <a:stCxn id="9" idx="7"/>
              <a:endCxn id="12" idx="2"/>
            </p:cNvCxnSpPr>
            <p:nvPr/>
          </p:nvCxnSpPr>
          <p:spPr>
            <a:xfrm flipV="1">
              <a:off x="9485831" y="1286721"/>
              <a:ext cx="1097953" cy="79773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线连接符 63"/>
            <p:cNvCxnSpPr>
              <a:stCxn id="9" idx="4"/>
              <a:endCxn id="7" idx="1"/>
            </p:cNvCxnSpPr>
            <p:nvPr/>
          </p:nvCxnSpPr>
          <p:spPr>
            <a:xfrm>
              <a:off x="9327220" y="1749415"/>
              <a:ext cx="421824" cy="115009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椭圆 28"/>
            <p:cNvSpPr/>
            <p:nvPr/>
          </p:nvSpPr>
          <p:spPr>
            <a:xfrm>
              <a:off x="10064447" y="3739900"/>
              <a:ext cx="425257" cy="42525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30" name="直线连接符 70"/>
            <p:cNvCxnSpPr>
              <a:stCxn id="9" idx="5"/>
              <a:endCxn id="14" idx="1"/>
            </p:cNvCxnSpPr>
            <p:nvPr/>
          </p:nvCxnSpPr>
          <p:spPr>
            <a:xfrm>
              <a:off x="9485831" y="1683716"/>
              <a:ext cx="487025" cy="31508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线连接符 75"/>
            <p:cNvCxnSpPr>
              <a:stCxn id="14" idx="7"/>
              <a:endCxn id="12" idx="3"/>
            </p:cNvCxnSpPr>
            <p:nvPr/>
          </p:nvCxnSpPr>
          <p:spPr>
            <a:xfrm flipV="1">
              <a:off x="10144182" y="1378472"/>
              <a:ext cx="477606" cy="62032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线连接符 78"/>
            <p:cNvCxnSpPr>
              <a:stCxn id="14" idx="6"/>
              <a:endCxn id="8" idx="2"/>
            </p:cNvCxnSpPr>
            <p:nvPr/>
          </p:nvCxnSpPr>
          <p:spPr>
            <a:xfrm>
              <a:off x="10179665" y="2084463"/>
              <a:ext cx="459858" cy="12946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线连接符 84"/>
            <p:cNvCxnSpPr>
              <a:stCxn id="7" idx="0"/>
              <a:endCxn id="14" idx="4"/>
            </p:cNvCxnSpPr>
            <p:nvPr/>
          </p:nvCxnSpPr>
          <p:spPr>
            <a:xfrm flipV="1">
              <a:off x="9983409" y="2205609"/>
              <a:ext cx="75110" cy="59682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线连接符 91"/>
            <p:cNvCxnSpPr>
              <a:stCxn id="7" idx="6"/>
              <a:endCxn id="13" idx="2"/>
            </p:cNvCxnSpPr>
            <p:nvPr/>
          </p:nvCxnSpPr>
          <p:spPr>
            <a:xfrm flipV="1">
              <a:off x="10314847" y="2802437"/>
              <a:ext cx="1082173" cy="331437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椭圆 34"/>
            <p:cNvSpPr/>
            <p:nvPr/>
          </p:nvSpPr>
          <p:spPr>
            <a:xfrm>
              <a:off x="8858139" y="2342352"/>
              <a:ext cx="399576" cy="3995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12963106" y="1871826"/>
              <a:ext cx="285007" cy="2850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37" name="组 13"/>
          <p:cNvGrpSpPr/>
          <p:nvPr/>
        </p:nvGrpSpPr>
        <p:grpSpPr>
          <a:xfrm>
            <a:off x="-1897112" y="3860144"/>
            <a:ext cx="5092109" cy="4343170"/>
            <a:chOff x="-1897854" y="3860312"/>
            <a:chExt cx="5094099" cy="4344867"/>
          </a:xfrm>
        </p:grpSpPr>
        <p:sp>
          <p:nvSpPr>
            <p:cNvPr id="38" name="椭圆 37"/>
            <p:cNvSpPr/>
            <p:nvPr/>
          </p:nvSpPr>
          <p:spPr>
            <a:xfrm>
              <a:off x="437836" y="4127662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-399900" y="6842456"/>
              <a:ext cx="662879" cy="662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587655" y="6072326"/>
              <a:ext cx="363244" cy="3632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-948958" y="5340817"/>
              <a:ext cx="448619" cy="4486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31537" y="6169300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670042" y="5033615"/>
              <a:ext cx="627576" cy="6275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17987" y="4983061"/>
              <a:ext cx="687370" cy="6873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1345152" y="6511019"/>
              <a:ext cx="662879" cy="662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-114496" y="6003339"/>
              <a:ext cx="242292" cy="2422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833975" y="7183950"/>
              <a:ext cx="448621" cy="4486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-1088240" y="4566965"/>
              <a:ext cx="416095" cy="4160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-1897854" y="4034310"/>
              <a:ext cx="450304" cy="4503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50" name="直线连接符 89"/>
            <p:cNvCxnSpPr>
              <a:stCxn id="38" idx="5"/>
              <a:endCxn id="43" idx="1"/>
            </p:cNvCxnSpPr>
            <p:nvPr/>
          </p:nvCxnSpPr>
          <p:spPr>
            <a:xfrm>
              <a:off x="739645" y="4429471"/>
              <a:ext cx="1022303" cy="69605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线连接符 90"/>
            <p:cNvCxnSpPr>
              <a:stCxn id="40" idx="7"/>
              <a:endCxn id="43" idx="3"/>
            </p:cNvCxnSpPr>
            <p:nvPr/>
          </p:nvCxnSpPr>
          <p:spPr>
            <a:xfrm flipV="1">
              <a:off x="897703" y="5569285"/>
              <a:ext cx="864245" cy="556237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线连接符 92"/>
            <p:cNvCxnSpPr>
              <a:stCxn id="45" idx="7"/>
              <a:endCxn id="43" idx="4"/>
            </p:cNvCxnSpPr>
            <p:nvPr/>
          </p:nvCxnSpPr>
          <p:spPr>
            <a:xfrm flipV="1">
              <a:off x="1910955" y="5661191"/>
              <a:ext cx="72875" cy="94690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线连接符 93"/>
            <p:cNvCxnSpPr>
              <a:stCxn id="39" idx="7"/>
              <a:endCxn id="40" idx="3"/>
            </p:cNvCxnSpPr>
            <p:nvPr/>
          </p:nvCxnSpPr>
          <p:spPr>
            <a:xfrm flipV="1">
              <a:off x="165904" y="6382374"/>
              <a:ext cx="474948" cy="55715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线连接符 94"/>
            <p:cNvCxnSpPr>
              <a:stCxn id="41" idx="7"/>
              <a:endCxn id="38" idx="3"/>
            </p:cNvCxnSpPr>
            <p:nvPr/>
          </p:nvCxnSpPr>
          <p:spPr>
            <a:xfrm flipV="1">
              <a:off x="-566038" y="4429471"/>
              <a:ext cx="1055656" cy="97704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线连接符 98"/>
            <p:cNvCxnSpPr>
              <a:stCxn id="44" idx="0"/>
              <a:endCxn id="38" idx="4"/>
            </p:cNvCxnSpPr>
            <p:nvPr/>
          </p:nvCxnSpPr>
          <p:spPr>
            <a:xfrm flipH="1" flipV="1">
              <a:off x="614632" y="4481253"/>
              <a:ext cx="47040" cy="50180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线连接符 99"/>
            <p:cNvCxnSpPr>
              <a:stCxn id="43" idx="2"/>
              <a:endCxn id="44" idx="6"/>
            </p:cNvCxnSpPr>
            <p:nvPr/>
          </p:nvCxnSpPr>
          <p:spPr>
            <a:xfrm flipH="1" flipV="1">
              <a:off x="1005357" y="5326743"/>
              <a:ext cx="664685" cy="2066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线连接符 100"/>
            <p:cNvCxnSpPr>
              <a:stCxn id="44" idx="4"/>
              <a:endCxn id="40" idx="0"/>
            </p:cNvCxnSpPr>
            <p:nvPr/>
          </p:nvCxnSpPr>
          <p:spPr>
            <a:xfrm>
              <a:off x="661672" y="5670425"/>
              <a:ext cx="107605" cy="40190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线连接符 101"/>
            <p:cNvCxnSpPr>
              <a:stCxn id="40" idx="5"/>
              <a:endCxn id="45" idx="1"/>
            </p:cNvCxnSpPr>
            <p:nvPr/>
          </p:nvCxnSpPr>
          <p:spPr>
            <a:xfrm>
              <a:off x="897702" y="6382374"/>
              <a:ext cx="544525" cy="22572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线连接符 102"/>
            <p:cNvCxnSpPr>
              <a:stCxn id="41" idx="7"/>
              <a:endCxn id="44" idx="2"/>
            </p:cNvCxnSpPr>
            <p:nvPr/>
          </p:nvCxnSpPr>
          <p:spPr>
            <a:xfrm flipV="1">
              <a:off x="-566038" y="5326743"/>
              <a:ext cx="884025" cy="79773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线连接符 103"/>
            <p:cNvCxnSpPr>
              <a:stCxn id="41" idx="4"/>
              <a:endCxn id="39" idx="1"/>
            </p:cNvCxnSpPr>
            <p:nvPr/>
          </p:nvCxnSpPr>
          <p:spPr>
            <a:xfrm>
              <a:off x="-724648" y="5789437"/>
              <a:ext cx="421824" cy="115009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椭圆 60"/>
            <p:cNvSpPr/>
            <p:nvPr/>
          </p:nvSpPr>
          <p:spPr>
            <a:xfrm>
              <a:off x="12579" y="7779922"/>
              <a:ext cx="425257" cy="42525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62" name="直线连接符 105"/>
            <p:cNvCxnSpPr>
              <a:stCxn id="41" idx="5"/>
              <a:endCxn id="46" idx="1"/>
            </p:cNvCxnSpPr>
            <p:nvPr/>
          </p:nvCxnSpPr>
          <p:spPr>
            <a:xfrm>
              <a:off x="-566037" y="5723738"/>
              <a:ext cx="487025" cy="31508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线连接符 106"/>
            <p:cNvCxnSpPr>
              <a:stCxn id="46" idx="7"/>
              <a:endCxn id="44" idx="3"/>
            </p:cNvCxnSpPr>
            <p:nvPr/>
          </p:nvCxnSpPr>
          <p:spPr>
            <a:xfrm flipV="1">
              <a:off x="92313" y="5569763"/>
              <a:ext cx="326337" cy="469059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线连接符 107"/>
            <p:cNvCxnSpPr>
              <a:stCxn id="46" idx="6"/>
              <a:endCxn id="40" idx="2"/>
            </p:cNvCxnSpPr>
            <p:nvPr/>
          </p:nvCxnSpPr>
          <p:spPr>
            <a:xfrm>
              <a:off x="127797" y="6124485"/>
              <a:ext cx="459858" cy="12946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线连接符 108"/>
            <p:cNvCxnSpPr>
              <a:stCxn id="39" idx="0"/>
              <a:endCxn id="46" idx="4"/>
            </p:cNvCxnSpPr>
            <p:nvPr/>
          </p:nvCxnSpPr>
          <p:spPr>
            <a:xfrm flipV="1">
              <a:off x="-68459" y="6245631"/>
              <a:ext cx="75110" cy="59682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线连接符 109"/>
            <p:cNvCxnSpPr>
              <a:stCxn id="39" idx="6"/>
              <a:endCxn id="45" idx="2"/>
            </p:cNvCxnSpPr>
            <p:nvPr/>
          </p:nvCxnSpPr>
          <p:spPr>
            <a:xfrm flipV="1">
              <a:off x="262979" y="6842459"/>
              <a:ext cx="1082173" cy="331437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椭圆 66"/>
            <p:cNvSpPr/>
            <p:nvPr/>
          </p:nvSpPr>
          <p:spPr>
            <a:xfrm>
              <a:off x="-1193729" y="6382374"/>
              <a:ext cx="399576" cy="3995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8" name="椭圆 67"/>
            <p:cNvSpPr/>
            <p:nvPr/>
          </p:nvSpPr>
          <p:spPr>
            <a:xfrm>
              <a:off x="2911238" y="5911848"/>
              <a:ext cx="285007" cy="2850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9" name="椭圆 68"/>
            <p:cNvSpPr/>
            <p:nvPr/>
          </p:nvSpPr>
          <p:spPr>
            <a:xfrm>
              <a:off x="1069206" y="4219514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0" name="椭圆 69"/>
            <p:cNvSpPr/>
            <p:nvPr/>
          </p:nvSpPr>
          <p:spPr>
            <a:xfrm>
              <a:off x="112126" y="3860312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1" name="椭圆 70"/>
            <p:cNvSpPr/>
            <p:nvPr/>
          </p:nvSpPr>
          <p:spPr>
            <a:xfrm>
              <a:off x="1111420" y="5055122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1" y="10"/>
            <a:ext cx="4062006" cy="6857990"/>
            <a:chOff x="1" y="10"/>
            <a:chExt cx="4062006" cy="6857990"/>
          </a:xfrm>
        </p:grpSpPr>
        <p:pic>
          <p:nvPicPr>
            <p:cNvPr id="12" name="图片 11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3"/>
            <a:srcRect t="8679" r="2" b="8595"/>
            <a:stretch>
              <a:fillRect/>
            </a:stretch>
          </p:blipFill>
          <p:spPr>
            <a:xfrm>
              <a:off x="1" y="10"/>
              <a:ext cx="4062006" cy="6857990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809" y="275782"/>
              <a:ext cx="3554105" cy="6321568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8125231" y="10"/>
            <a:ext cx="4062006" cy="6857990"/>
            <a:chOff x="8125231" y="10"/>
            <a:chExt cx="4062006" cy="6857990"/>
          </a:xfrm>
        </p:grpSpPr>
        <p:pic>
          <p:nvPicPr>
            <p:cNvPr id="18" name="图片 17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3"/>
            <a:srcRect t="8679" r="2" b="8595"/>
            <a:stretch>
              <a:fillRect/>
            </a:stretch>
          </p:blipFill>
          <p:spPr>
            <a:xfrm>
              <a:off x="8125231" y="10"/>
              <a:ext cx="4062006" cy="685799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7303" y="260648"/>
              <a:ext cx="3562614" cy="6336702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6" name="组合 5"/>
          <p:cNvGrpSpPr/>
          <p:nvPr/>
        </p:nvGrpSpPr>
        <p:grpSpPr>
          <a:xfrm>
            <a:off x="4062616" y="10"/>
            <a:ext cx="4062006" cy="6857990"/>
            <a:chOff x="4062616" y="10"/>
            <a:chExt cx="4062006" cy="6857990"/>
          </a:xfrm>
        </p:grpSpPr>
        <p:pic>
          <p:nvPicPr>
            <p:cNvPr id="9" name="图片 8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3"/>
            <a:srcRect t="8679" r="2" b="8595"/>
            <a:stretch>
              <a:fillRect/>
            </a:stretch>
          </p:blipFill>
          <p:spPr>
            <a:xfrm>
              <a:off x="4062616" y="10"/>
              <a:ext cx="4062006" cy="685799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7467" y="249383"/>
              <a:ext cx="3558272" cy="6328979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427052" y="2403857"/>
            <a:ext cx="4041545" cy="875727"/>
            <a:chOff x="332979" y="1823170"/>
            <a:chExt cx="4041545" cy="715179"/>
          </a:xfrm>
        </p:grpSpPr>
        <p:sp>
          <p:nvSpPr>
            <p:cNvPr id="37" name="箭头: 下 36"/>
            <p:cNvSpPr/>
            <p:nvPr/>
          </p:nvSpPr>
          <p:spPr>
            <a:xfrm rot="14966647" flipH="1">
              <a:off x="2572065" y="146113"/>
              <a:ext cx="125402" cy="3479516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332979" y="2060848"/>
              <a:ext cx="626007" cy="47750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384785" y="1225895"/>
            <a:ext cx="4037995" cy="584694"/>
            <a:chOff x="332979" y="2060848"/>
            <a:chExt cx="4037995" cy="477501"/>
          </a:xfrm>
        </p:grpSpPr>
        <p:sp>
          <p:nvSpPr>
            <p:cNvPr id="21" name="箭头: 下 20"/>
            <p:cNvSpPr/>
            <p:nvPr/>
          </p:nvSpPr>
          <p:spPr>
            <a:xfrm rot="17687752">
              <a:off x="3834053" y="1854031"/>
              <a:ext cx="260912" cy="812931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332979" y="2060848"/>
              <a:ext cx="3631225" cy="47750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5047" y="6130744"/>
            <a:ext cx="3257143" cy="447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320911" y="1098487"/>
            <a:ext cx="3020277" cy="5099212"/>
            <a:chOff x="4062616" y="10"/>
            <a:chExt cx="4062006" cy="6857990"/>
          </a:xfrm>
        </p:grpSpPr>
        <p:pic>
          <p:nvPicPr>
            <p:cNvPr id="9" name="图片 8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3"/>
            <a:srcRect t="8679" r="2" b="8595"/>
            <a:stretch>
              <a:fillRect/>
            </a:stretch>
          </p:blipFill>
          <p:spPr>
            <a:xfrm>
              <a:off x="4062616" y="10"/>
              <a:ext cx="4062006" cy="685799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2318" y="252201"/>
              <a:ext cx="3555103" cy="6323344"/>
            </a:xfrm>
            <a:prstGeom prst="rect">
              <a:avLst/>
            </a:prstGeom>
          </p:spPr>
        </p:pic>
      </p:grpSp>
      <p:grpSp>
        <p:nvGrpSpPr>
          <p:cNvPr id="43" name="组合 42"/>
          <p:cNvGrpSpPr/>
          <p:nvPr/>
        </p:nvGrpSpPr>
        <p:grpSpPr>
          <a:xfrm>
            <a:off x="138163" y="1075358"/>
            <a:ext cx="3033976" cy="5122341"/>
            <a:chOff x="-680728" y="-128430"/>
            <a:chExt cx="4062006" cy="6857990"/>
          </a:xfrm>
        </p:grpSpPr>
        <p:pic>
          <p:nvPicPr>
            <p:cNvPr id="12" name="图片 11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3"/>
            <a:srcRect t="8679" r="2" b="8595"/>
            <a:stretch>
              <a:fillRect/>
            </a:stretch>
          </p:blipFill>
          <p:spPr>
            <a:xfrm>
              <a:off x="-680728" y="-128430"/>
              <a:ext cx="4062006" cy="6857990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453967" y="132210"/>
              <a:ext cx="3554103" cy="6321564"/>
            </a:xfrm>
            <a:prstGeom prst="rect">
              <a:avLst/>
            </a:prstGeom>
          </p:spPr>
        </p:pic>
      </p:grpSp>
      <p:sp>
        <p:nvSpPr>
          <p:cNvPr id="19" name="Shape 575"/>
          <p:cNvSpPr/>
          <p:nvPr/>
        </p:nvSpPr>
        <p:spPr>
          <a:xfrm>
            <a:off x="130442" y="23797"/>
            <a:ext cx="1761415" cy="454029"/>
          </a:xfrm>
          <a:prstGeom prst="rect">
            <a:avLst/>
          </a:prstGeom>
          <a:solidFill>
            <a:srgbClr val="F44F5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>
              <a:defRPr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2800" dirty="0"/>
              <a:t>投屏功能</a:t>
            </a:r>
            <a:endParaRPr sz="2800" dirty="0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1224" y="1258570"/>
            <a:ext cx="2646598" cy="4707416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7" name="组合 16"/>
          <p:cNvGrpSpPr/>
          <p:nvPr/>
        </p:nvGrpSpPr>
        <p:grpSpPr>
          <a:xfrm>
            <a:off x="309527" y="3874301"/>
            <a:ext cx="2546220" cy="2104824"/>
            <a:chOff x="3776935" y="2078424"/>
            <a:chExt cx="10470732" cy="2501147"/>
          </a:xfrm>
        </p:grpSpPr>
        <p:sp>
          <p:nvSpPr>
            <p:cNvPr id="20" name="矩形 19"/>
            <p:cNvSpPr/>
            <p:nvPr/>
          </p:nvSpPr>
          <p:spPr>
            <a:xfrm>
              <a:off x="3776935" y="3931500"/>
              <a:ext cx="3447499" cy="64807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    </a:t>
              </a:r>
              <a:endParaRPr lang="zh-CN" altLang="en-US" dirty="0"/>
            </a:p>
          </p:txBody>
        </p:sp>
        <p:cxnSp>
          <p:nvCxnSpPr>
            <p:cNvPr id="21" name="直接箭头连接符 20"/>
            <p:cNvCxnSpPr/>
            <p:nvPr/>
          </p:nvCxnSpPr>
          <p:spPr>
            <a:xfrm flipV="1">
              <a:off x="6989557" y="2078424"/>
              <a:ext cx="7258110" cy="1827816"/>
            </a:xfrm>
            <a:prstGeom prst="straightConnector1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图片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103" y="1689909"/>
            <a:ext cx="5769547" cy="347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图片包含 电子产品, 监视器, 计算机, 陈列&#10;&#10;已生成极高可信度的说明"/>
          <p:cNvPicPr>
            <a:picLocks noChangeAspect="1"/>
          </p:cNvPicPr>
          <p:nvPr/>
        </p:nvPicPr>
        <p:blipFill rotWithShape="1">
          <a:blip r:embed="rId3"/>
          <a:srcRect t="8679" r="2" b="8595"/>
          <a:stretch>
            <a:fillRect/>
          </a:stretch>
        </p:blipFill>
        <p:spPr>
          <a:xfrm>
            <a:off x="8195081" y="1349"/>
            <a:ext cx="4060419" cy="6855311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063410" y="1349"/>
            <a:ext cx="4060419" cy="6855311"/>
            <a:chOff x="4062616" y="10"/>
            <a:chExt cx="4062006" cy="6857990"/>
          </a:xfrm>
        </p:grpSpPr>
        <p:pic>
          <p:nvPicPr>
            <p:cNvPr id="9" name="图片 8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3"/>
            <a:srcRect t="8679" r="2" b="8595"/>
            <a:stretch>
              <a:fillRect/>
            </a:stretch>
          </p:blipFill>
          <p:spPr>
            <a:xfrm>
              <a:off x="4062616" y="10"/>
              <a:ext cx="4062006" cy="685799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2318" y="252201"/>
              <a:ext cx="3555103" cy="6323344"/>
            </a:xfrm>
            <a:prstGeom prst="rect">
              <a:avLst/>
            </a:prstGeom>
          </p:spPr>
        </p:pic>
      </p:grpSp>
      <p:grpSp>
        <p:nvGrpSpPr>
          <p:cNvPr id="43" name="组合 42"/>
          <p:cNvGrpSpPr/>
          <p:nvPr/>
        </p:nvGrpSpPr>
        <p:grpSpPr>
          <a:xfrm>
            <a:off x="2381" y="1349"/>
            <a:ext cx="4060419" cy="6855311"/>
            <a:chOff x="1" y="10"/>
            <a:chExt cx="4062006" cy="6857990"/>
          </a:xfrm>
        </p:grpSpPr>
        <p:pic>
          <p:nvPicPr>
            <p:cNvPr id="12" name="图片 11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3"/>
            <a:srcRect t="8679" r="2" b="8595"/>
            <a:stretch>
              <a:fillRect/>
            </a:stretch>
          </p:blipFill>
          <p:spPr>
            <a:xfrm>
              <a:off x="1" y="10"/>
              <a:ext cx="4062006" cy="6857990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26762" y="260649"/>
              <a:ext cx="3554103" cy="6321566"/>
            </a:xfrm>
            <a:prstGeom prst="rect">
              <a:avLst/>
            </a:prstGeom>
          </p:spPr>
        </p:pic>
      </p:grpSp>
      <p:grpSp>
        <p:nvGrpSpPr>
          <p:cNvPr id="41" name="组合 40"/>
          <p:cNvGrpSpPr/>
          <p:nvPr/>
        </p:nvGrpSpPr>
        <p:grpSpPr>
          <a:xfrm>
            <a:off x="323555" y="912268"/>
            <a:ext cx="3908212" cy="545380"/>
            <a:chOff x="3069282" y="2492896"/>
            <a:chExt cx="16071608" cy="648071"/>
          </a:xfrm>
        </p:grpSpPr>
        <p:sp>
          <p:nvSpPr>
            <p:cNvPr id="25" name="矩形 24"/>
            <p:cNvSpPr/>
            <p:nvPr/>
          </p:nvSpPr>
          <p:spPr>
            <a:xfrm>
              <a:off x="3069282" y="2492896"/>
              <a:ext cx="3363139" cy="64807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    </a:t>
              </a:r>
              <a:endParaRPr lang="zh-CN" altLang="en-US" dirty="0"/>
            </a:p>
          </p:txBody>
        </p:sp>
        <p:cxnSp>
          <p:nvCxnSpPr>
            <p:cNvPr id="35" name="直接箭头连接符 34"/>
            <p:cNvCxnSpPr/>
            <p:nvPr/>
          </p:nvCxnSpPr>
          <p:spPr>
            <a:xfrm>
              <a:off x="6467458" y="2847975"/>
              <a:ext cx="12673432" cy="292992"/>
            </a:xfrm>
            <a:prstGeom prst="straightConnector1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Shape 575"/>
          <p:cNvSpPr/>
          <p:nvPr/>
        </p:nvSpPr>
        <p:spPr>
          <a:xfrm>
            <a:off x="130442" y="23797"/>
            <a:ext cx="3313162" cy="454029"/>
          </a:xfrm>
          <a:prstGeom prst="rect">
            <a:avLst/>
          </a:prstGeom>
          <a:solidFill>
            <a:srgbClr val="F44F5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>
              <a:defRPr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2800" dirty="0"/>
              <a:t>班级活动和资源展示</a:t>
            </a:r>
            <a:endParaRPr sz="2800" dirty="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37917" y="264708"/>
            <a:ext cx="3558050" cy="632858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94123" y="245729"/>
            <a:ext cx="3558051" cy="6328586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7" name="组合 16"/>
          <p:cNvGrpSpPr/>
          <p:nvPr/>
        </p:nvGrpSpPr>
        <p:grpSpPr>
          <a:xfrm>
            <a:off x="1368937" y="4423125"/>
            <a:ext cx="3080062" cy="2087417"/>
            <a:chOff x="3427263" y="2073848"/>
            <a:chExt cx="12666037" cy="2480463"/>
          </a:xfrm>
        </p:grpSpPr>
        <p:sp>
          <p:nvSpPr>
            <p:cNvPr id="20" name="矩形 19"/>
            <p:cNvSpPr/>
            <p:nvPr/>
          </p:nvSpPr>
          <p:spPr>
            <a:xfrm>
              <a:off x="3427263" y="3906240"/>
              <a:ext cx="5414557" cy="64807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    </a:t>
              </a:r>
              <a:endParaRPr lang="zh-CN" altLang="en-US" dirty="0"/>
            </a:p>
          </p:txBody>
        </p:sp>
        <p:cxnSp>
          <p:nvCxnSpPr>
            <p:cNvPr id="21" name="直接箭头连接符 20"/>
            <p:cNvCxnSpPr/>
            <p:nvPr/>
          </p:nvCxnSpPr>
          <p:spPr>
            <a:xfrm flipV="1">
              <a:off x="8835190" y="2073848"/>
              <a:ext cx="7258110" cy="1827816"/>
            </a:xfrm>
            <a:prstGeom prst="straightConnector1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6980480" y="788984"/>
            <a:ext cx="2999593" cy="1529347"/>
            <a:chOff x="3069282" y="2492896"/>
            <a:chExt cx="12335125" cy="1817313"/>
          </a:xfrm>
        </p:grpSpPr>
        <p:sp>
          <p:nvSpPr>
            <p:cNvPr id="26" name="矩形 25"/>
            <p:cNvSpPr/>
            <p:nvPr/>
          </p:nvSpPr>
          <p:spPr>
            <a:xfrm>
              <a:off x="3069282" y="2492896"/>
              <a:ext cx="3363139" cy="64807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    </a:t>
              </a:r>
              <a:endParaRPr lang="zh-CN" altLang="en-US" dirty="0"/>
            </a:p>
          </p:txBody>
        </p:sp>
        <p:cxnSp>
          <p:nvCxnSpPr>
            <p:cNvPr id="27" name="直接箭头连接符 26"/>
            <p:cNvCxnSpPr/>
            <p:nvPr/>
          </p:nvCxnSpPr>
          <p:spPr>
            <a:xfrm>
              <a:off x="6467458" y="2847975"/>
              <a:ext cx="8936949" cy="1462234"/>
            </a:xfrm>
            <a:prstGeom prst="straightConnector1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图片包含 电子产品, 监视器, 计算机, 陈列&#10;&#10;已生成极高可信度的说明"/>
          <p:cNvPicPr>
            <a:picLocks noChangeAspect="1"/>
          </p:cNvPicPr>
          <p:nvPr/>
        </p:nvPicPr>
        <p:blipFill rotWithShape="1">
          <a:blip r:embed="rId3"/>
          <a:srcRect t="8679" r="2" b="8595"/>
          <a:stretch>
            <a:fillRect/>
          </a:stretch>
        </p:blipFill>
        <p:spPr>
          <a:xfrm>
            <a:off x="8195081" y="1349"/>
            <a:ext cx="4060419" cy="6855311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063410" y="1349"/>
            <a:ext cx="4060419" cy="6855311"/>
            <a:chOff x="4062616" y="10"/>
            <a:chExt cx="4062006" cy="6857990"/>
          </a:xfrm>
        </p:grpSpPr>
        <p:pic>
          <p:nvPicPr>
            <p:cNvPr id="9" name="图片 8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3"/>
            <a:srcRect t="8679" r="2" b="8595"/>
            <a:stretch>
              <a:fillRect/>
            </a:stretch>
          </p:blipFill>
          <p:spPr>
            <a:xfrm>
              <a:off x="4062616" y="10"/>
              <a:ext cx="4062006" cy="685799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2318" y="252201"/>
              <a:ext cx="3555103" cy="6323344"/>
            </a:xfrm>
            <a:prstGeom prst="rect">
              <a:avLst/>
            </a:prstGeom>
          </p:spPr>
        </p:pic>
      </p:grpSp>
      <p:grpSp>
        <p:nvGrpSpPr>
          <p:cNvPr id="43" name="组合 42"/>
          <p:cNvGrpSpPr/>
          <p:nvPr/>
        </p:nvGrpSpPr>
        <p:grpSpPr>
          <a:xfrm>
            <a:off x="2381" y="1349"/>
            <a:ext cx="4060419" cy="6855311"/>
            <a:chOff x="1" y="10"/>
            <a:chExt cx="4062006" cy="6857990"/>
          </a:xfrm>
        </p:grpSpPr>
        <p:pic>
          <p:nvPicPr>
            <p:cNvPr id="12" name="图片 11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3"/>
            <a:srcRect t="8679" r="2" b="8595"/>
            <a:stretch>
              <a:fillRect/>
            </a:stretch>
          </p:blipFill>
          <p:spPr>
            <a:xfrm>
              <a:off x="1" y="10"/>
              <a:ext cx="4062006" cy="6857990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26762" y="260649"/>
              <a:ext cx="3554103" cy="6321566"/>
            </a:xfrm>
            <a:prstGeom prst="rect">
              <a:avLst/>
            </a:prstGeom>
          </p:spPr>
        </p:pic>
      </p:grpSp>
      <p:grpSp>
        <p:nvGrpSpPr>
          <p:cNvPr id="41" name="组合 40"/>
          <p:cNvGrpSpPr/>
          <p:nvPr/>
        </p:nvGrpSpPr>
        <p:grpSpPr>
          <a:xfrm>
            <a:off x="323555" y="912268"/>
            <a:ext cx="3908212" cy="545380"/>
            <a:chOff x="3069282" y="2492896"/>
            <a:chExt cx="16071608" cy="648071"/>
          </a:xfrm>
        </p:grpSpPr>
        <p:sp>
          <p:nvSpPr>
            <p:cNvPr id="25" name="矩形 24"/>
            <p:cNvSpPr/>
            <p:nvPr/>
          </p:nvSpPr>
          <p:spPr>
            <a:xfrm>
              <a:off x="3069282" y="2492896"/>
              <a:ext cx="3363139" cy="64807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    </a:t>
              </a:r>
              <a:endParaRPr lang="zh-CN" altLang="en-US" dirty="0"/>
            </a:p>
          </p:txBody>
        </p:sp>
        <p:cxnSp>
          <p:nvCxnSpPr>
            <p:cNvPr id="35" name="直接箭头连接符 34"/>
            <p:cNvCxnSpPr/>
            <p:nvPr/>
          </p:nvCxnSpPr>
          <p:spPr>
            <a:xfrm>
              <a:off x="6467458" y="2847975"/>
              <a:ext cx="12673432" cy="292992"/>
            </a:xfrm>
            <a:prstGeom prst="straightConnector1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Shape 575"/>
          <p:cNvSpPr/>
          <p:nvPr/>
        </p:nvSpPr>
        <p:spPr>
          <a:xfrm>
            <a:off x="130442" y="23797"/>
            <a:ext cx="3313162" cy="454029"/>
          </a:xfrm>
          <a:prstGeom prst="rect">
            <a:avLst/>
          </a:prstGeom>
          <a:solidFill>
            <a:srgbClr val="F44F5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>
              <a:defRPr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sz="2800" dirty="0"/>
              <a:t>Ppt</a:t>
            </a:r>
            <a:r>
              <a:rPr lang="zh-CN" altLang="en-US" sz="2800" dirty="0"/>
              <a:t>投屏教学功能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37917" y="264708"/>
            <a:ext cx="3558049" cy="632858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94123" y="245729"/>
            <a:ext cx="3558050" cy="6328586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24" name="组合 23"/>
          <p:cNvGrpSpPr/>
          <p:nvPr/>
        </p:nvGrpSpPr>
        <p:grpSpPr>
          <a:xfrm>
            <a:off x="6352376" y="2499016"/>
            <a:ext cx="2671140" cy="691713"/>
            <a:chOff x="3069282" y="2319010"/>
            <a:chExt cx="10984440" cy="821957"/>
          </a:xfrm>
        </p:grpSpPr>
        <p:sp>
          <p:nvSpPr>
            <p:cNvPr id="26" name="矩形 25"/>
            <p:cNvSpPr/>
            <p:nvPr/>
          </p:nvSpPr>
          <p:spPr>
            <a:xfrm>
              <a:off x="3069282" y="2492896"/>
              <a:ext cx="3363139" cy="64807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    </a:t>
              </a:r>
              <a:endParaRPr lang="zh-CN" altLang="en-US" dirty="0"/>
            </a:p>
          </p:txBody>
        </p:sp>
        <p:cxnSp>
          <p:nvCxnSpPr>
            <p:cNvPr id="27" name="直接箭头连接符 26"/>
            <p:cNvCxnSpPr/>
            <p:nvPr/>
          </p:nvCxnSpPr>
          <p:spPr>
            <a:xfrm flipV="1">
              <a:off x="6467458" y="2319010"/>
              <a:ext cx="7586264" cy="528965"/>
            </a:xfrm>
            <a:prstGeom prst="straightConnector1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图片包含 电子产品, 监视器, 计算机, 陈列&#10;&#10;已生成极高可信度的说明"/>
          <p:cNvPicPr>
            <a:picLocks noChangeAspect="1"/>
          </p:cNvPicPr>
          <p:nvPr/>
        </p:nvPicPr>
        <p:blipFill rotWithShape="1">
          <a:blip r:embed="rId3"/>
          <a:srcRect t="8679" r="2" b="8595"/>
          <a:stretch>
            <a:fillRect/>
          </a:stretch>
        </p:blipFill>
        <p:spPr>
          <a:xfrm>
            <a:off x="8195081" y="1349"/>
            <a:ext cx="4060419" cy="6855311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063410" y="1349"/>
            <a:ext cx="4060419" cy="6855311"/>
            <a:chOff x="4062616" y="10"/>
            <a:chExt cx="4062006" cy="6857990"/>
          </a:xfrm>
        </p:grpSpPr>
        <p:pic>
          <p:nvPicPr>
            <p:cNvPr id="9" name="图片 8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3"/>
            <a:srcRect t="8679" r="2" b="8595"/>
            <a:stretch>
              <a:fillRect/>
            </a:stretch>
          </p:blipFill>
          <p:spPr>
            <a:xfrm>
              <a:off x="4062616" y="10"/>
              <a:ext cx="4062006" cy="685799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2318" y="252201"/>
              <a:ext cx="3555103" cy="6323344"/>
            </a:xfrm>
            <a:prstGeom prst="rect">
              <a:avLst/>
            </a:prstGeom>
          </p:spPr>
        </p:pic>
      </p:grpSp>
      <p:grpSp>
        <p:nvGrpSpPr>
          <p:cNvPr id="43" name="组合 42"/>
          <p:cNvGrpSpPr/>
          <p:nvPr/>
        </p:nvGrpSpPr>
        <p:grpSpPr>
          <a:xfrm>
            <a:off x="2381" y="1349"/>
            <a:ext cx="4060419" cy="6855311"/>
            <a:chOff x="1" y="10"/>
            <a:chExt cx="4062006" cy="6857990"/>
          </a:xfrm>
        </p:grpSpPr>
        <p:pic>
          <p:nvPicPr>
            <p:cNvPr id="12" name="图片 11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3"/>
            <a:srcRect t="8679" r="2" b="8595"/>
            <a:stretch>
              <a:fillRect/>
            </a:stretch>
          </p:blipFill>
          <p:spPr>
            <a:xfrm>
              <a:off x="1" y="10"/>
              <a:ext cx="4062006" cy="6857990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62" y="260649"/>
              <a:ext cx="3554104" cy="6321566"/>
            </a:xfrm>
            <a:prstGeom prst="rect">
              <a:avLst/>
            </a:prstGeom>
          </p:spPr>
        </p:pic>
      </p:grpSp>
      <p:grpSp>
        <p:nvGrpSpPr>
          <p:cNvPr id="41" name="组合 40"/>
          <p:cNvGrpSpPr/>
          <p:nvPr/>
        </p:nvGrpSpPr>
        <p:grpSpPr>
          <a:xfrm>
            <a:off x="323555" y="912268"/>
            <a:ext cx="3908212" cy="545380"/>
            <a:chOff x="3069282" y="2492896"/>
            <a:chExt cx="16071608" cy="648071"/>
          </a:xfrm>
        </p:grpSpPr>
        <p:sp>
          <p:nvSpPr>
            <p:cNvPr id="25" name="矩形 24"/>
            <p:cNvSpPr/>
            <p:nvPr/>
          </p:nvSpPr>
          <p:spPr>
            <a:xfrm>
              <a:off x="3069282" y="2492896"/>
              <a:ext cx="3363139" cy="64807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    </a:t>
              </a:r>
              <a:endParaRPr lang="zh-CN" altLang="en-US" dirty="0"/>
            </a:p>
          </p:txBody>
        </p:sp>
        <p:cxnSp>
          <p:nvCxnSpPr>
            <p:cNvPr id="35" name="直接箭头连接符 34"/>
            <p:cNvCxnSpPr/>
            <p:nvPr/>
          </p:nvCxnSpPr>
          <p:spPr>
            <a:xfrm>
              <a:off x="6467458" y="2847975"/>
              <a:ext cx="12673432" cy="292992"/>
            </a:xfrm>
            <a:prstGeom prst="straightConnector1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Shape 575"/>
          <p:cNvSpPr/>
          <p:nvPr/>
        </p:nvSpPr>
        <p:spPr>
          <a:xfrm>
            <a:off x="130442" y="23797"/>
            <a:ext cx="3004939" cy="454029"/>
          </a:xfrm>
          <a:prstGeom prst="rect">
            <a:avLst/>
          </a:prstGeom>
          <a:solidFill>
            <a:srgbClr val="F44F5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>
              <a:defRPr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sz="2800" dirty="0"/>
              <a:t>Ppt</a:t>
            </a:r>
            <a:r>
              <a:rPr lang="zh-CN" altLang="en-US" sz="2800" dirty="0"/>
              <a:t>投屏教学功能</a:t>
            </a:r>
            <a:endParaRPr sz="2800" dirty="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37917" y="264707"/>
            <a:ext cx="3558050" cy="632858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23" y="245729"/>
            <a:ext cx="3558051" cy="6328587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7" name="组合 16"/>
          <p:cNvGrpSpPr/>
          <p:nvPr/>
        </p:nvGrpSpPr>
        <p:grpSpPr>
          <a:xfrm>
            <a:off x="5460872" y="4436720"/>
            <a:ext cx="3080062" cy="2087417"/>
            <a:chOff x="3427263" y="2073848"/>
            <a:chExt cx="12666037" cy="2480463"/>
          </a:xfrm>
        </p:grpSpPr>
        <p:sp>
          <p:nvSpPr>
            <p:cNvPr id="20" name="矩形 19"/>
            <p:cNvSpPr/>
            <p:nvPr/>
          </p:nvSpPr>
          <p:spPr>
            <a:xfrm>
              <a:off x="3427263" y="3906240"/>
              <a:ext cx="5414557" cy="64807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    </a:t>
              </a:r>
              <a:endParaRPr lang="zh-CN" altLang="en-US" dirty="0"/>
            </a:p>
          </p:txBody>
        </p:sp>
        <p:cxnSp>
          <p:nvCxnSpPr>
            <p:cNvPr id="21" name="直接箭头连接符 20"/>
            <p:cNvCxnSpPr/>
            <p:nvPr/>
          </p:nvCxnSpPr>
          <p:spPr>
            <a:xfrm flipV="1">
              <a:off x="8835190" y="2073848"/>
              <a:ext cx="7258110" cy="1827816"/>
            </a:xfrm>
            <a:prstGeom prst="straightConnector1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063410" y="1349"/>
            <a:ext cx="4060419" cy="6855311"/>
            <a:chOff x="4062616" y="10"/>
            <a:chExt cx="4062006" cy="6857990"/>
          </a:xfrm>
        </p:grpSpPr>
        <p:pic>
          <p:nvPicPr>
            <p:cNvPr id="9" name="图片 8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3"/>
            <a:srcRect t="8679" r="2" b="8595"/>
            <a:stretch>
              <a:fillRect/>
            </a:stretch>
          </p:blipFill>
          <p:spPr>
            <a:xfrm>
              <a:off x="4062616" y="10"/>
              <a:ext cx="4062006" cy="685799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2318" y="252201"/>
              <a:ext cx="3555103" cy="6323344"/>
            </a:xfrm>
            <a:prstGeom prst="rect">
              <a:avLst/>
            </a:prstGeom>
          </p:spPr>
        </p:pic>
      </p:grpSp>
      <p:grpSp>
        <p:nvGrpSpPr>
          <p:cNvPr id="43" name="组合 42"/>
          <p:cNvGrpSpPr/>
          <p:nvPr/>
        </p:nvGrpSpPr>
        <p:grpSpPr>
          <a:xfrm>
            <a:off x="2381" y="1349"/>
            <a:ext cx="4060419" cy="6855311"/>
            <a:chOff x="1" y="10"/>
            <a:chExt cx="4062006" cy="6857990"/>
          </a:xfrm>
        </p:grpSpPr>
        <p:pic>
          <p:nvPicPr>
            <p:cNvPr id="12" name="图片 11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3"/>
            <a:srcRect t="8679" r="2" b="8595"/>
            <a:stretch>
              <a:fillRect/>
            </a:stretch>
          </p:blipFill>
          <p:spPr>
            <a:xfrm>
              <a:off x="1" y="10"/>
              <a:ext cx="4062006" cy="6857990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26762" y="260650"/>
              <a:ext cx="3554103" cy="6321564"/>
            </a:xfrm>
            <a:prstGeom prst="rect">
              <a:avLst/>
            </a:prstGeom>
          </p:spPr>
        </p:pic>
      </p:grpSp>
      <p:sp>
        <p:nvSpPr>
          <p:cNvPr id="19" name="Shape 575"/>
          <p:cNvSpPr/>
          <p:nvPr/>
        </p:nvSpPr>
        <p:spPr>
          <a:xfrm>
            <a:off x="130441" y="23797"/>
            <a:ext cx="2909283" cy="454029"/>
          </a:xfrm>
          <a:prstGeom prst="rect">
            <a:avLst/>
          </a:prstGeom>
          <a:solidFill>
            <a:srgbClr val="F44F5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>
              <a:defRPr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sz="2800" dirty="0"/>
              <a:t>Ppt</a:t>
            </a:r>
            <a:r>
              <a:rPr lang="zh-CN" altLang="en-US" sz="2800" dirty="0"/>
              <a:t>投屏教学功能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94123" y="267528"/>
            <a:ext cx="3558051" cy="632858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文本框 12"/>
          <p:cNvSpPr txBox="1"/>
          <p:nvPr/>
        </p:nvSpPr>
        <p:spPr>
          <a:xfrm>
            <a:off x="8265800" y="3277815"/>
            <a:ext cx="4705293" cy="17208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速课和同步课堂功能</a:t>
            </a:r>
            <a:endParaRPr lang="en-US" altLang="zh-CN" sz="1400" dirty="0">
              <a:solidFill>
                <a:srgbClr val="FF0000"/>
              </a:solidFill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速课：</a:t>
            </a:r>
            <a:endParaRPr lang="en-US" altLang="zh-CN" sz="1400" dirty="0"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利用</a:t>
            </a:r>
            <a:r>
              <a:rPr lang="en-US" altLang="zh-CN" sz="1400" dirty="0">
                <a:cs typeface="+mn-ea"/>
                <a:sym typeface="+mn-lt"/>
              </a:rPr>
              <a:t>PPT</a:t>
            </a:r>
            <a:r>
              <a:rPr lang="zh-CN" altLang="en-US" sz="1400" dirty="0">
                <a:cs typeface="+mn-ea"/>
                <a:sym typeface="+mn-lt"/>
              </a:rPr>
              <a:t>上课</a:t>
            </a:r>
            <a:r>
              <a:rPr lang="en-US" altLang="zh-CN" sz="1400" dirty="0">
                <a:cs typeface="+mn-ea"/>
                <a:sym typeface="+mn-lt"/>
              </a:rPr>
              <a:t>+</a:t>
            </a:r>
            <a:r>
              <a:rPr lang="zh-CN" altLang="en-US" sz="1400" dirty="0">
                <a:cs typeface="+mn-ea"/>
                <a:sym typeface="+mn-lt"/>
              </a:rPr>
              <a:t>录音，轻松实现</a:t>
            </a:r>
            <a:r>
              <a:rPr lang="en-US" altLang="zh-CN" sz="1400" dirty="0">
                <a:cs typeface="+mn-ea"/>
                <a:sym typeface="+mn-lt"/>
              </a:rPr>
              <a:t>MP4</a:t>
            </a:r>
            <a:r>
              <a:rPr lang="zh-CN" altLang="en-US" sz="1400" dirty="0">
                <a:cs typeface="+mn-ea"/>
                <a:sym typeface="+mn-lt"/>
              </a:rPr>
              <a:t>教学视频</a:t>
            </a:r>
            <a:endParaRPr lang="en-US" altLang="zh-CN" sz="1400" dirty="0"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同步课堂：</a:t>
            </a:r>
            <a:endParaRPr lang="en-US" altLang="zh-CN" sz="1400" dirty="0"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轻量级实现多教室上课，跨区域教学</a:t>
            </a:r>
            <a:endParaRPr lang="en-US" altLang="zh-CN" sz="1400" dirty="0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265801" y="261888"/>
            <a:ext cx="5274258" cy="2366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高效组织各种教学活动</a:t>
            </a:r>
            <a:endParaRPr lang="en-US" altLang="zh-CN" sz="2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400" dirty="0">
                <a:solidFill>
                  <a:srgbClr val="FF0000"/>
                </a:solidFill>
                <a:cs typeface="+mn-ea"/>
                <a:sym typeface="+mn-lt"/>
              </a:rPr>
              <a:t>教学活动类：</a:t>
            </a:r>
            <a:endParaRPr lang="en-US" altLang="zh-CN" sz="1400" dirty="0">
              <a:solidFill>
                <a:srgbClr val="FF0000"/>
              </a:solidFill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签到、投票、选人、抢答、主题讨论、测验</a:t>
            </a:r>
            <a:endParaRPr lang="en-US" altLang="zh-CN" sz="1400" dirty="0"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拍摄、问卷、评分、分组任务、计时器、直播</a:t>
            </a:r>
            <a:endParaRPr lang="en-US" altLang="zh-CN" sz="1400" dirty="0"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400" dirty="0">
                <a:solidFill>
                  <a:srgbClr val="FF0000"/>
                </a:solidFill>
                <a:cs typeface="+mn-ea"/>
                <a:sym typeface="+mn-lt"/>
              </a:rPr>
              <a:t>资源展示类：</a:t>
            </a:r>
            <a:endParaRPr lang="en-US" altLang="zh-CN" sz="1400" dirty="0">
              <a:solidFill>
                <a:srgbClr val="FF0000"/>
              </a:solidFill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图片、视频、云盘、电脑文件、收藏、笔记、</a:t>
            </a:r>
            <a:endParaRPr lang="en-US" altLang="zh-CN" sz="1400" dirty="0"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网页链接、章节、学生反馈</a:t>
            </a:r>
            <a:endParaRPr lang="en-US" altLang="zh-CN" sz="1400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图片包含 电子产品, 监视器, 计算机, 陈列&#10;&#10;已生成极高可信度的说明"/>
          <p:cNvPicPr>
            <a:picLocks noChangeAspect="1"/>
          </p:cNvPicPr>
          <p:nvPr/>
        </p:nvPicPr>
        <p:blipFill rotWithShape="1">
          <a:blip r:embed="rId3"/>
          <a:srcRect t="8679" r="2" b="8595"/>
          <a:stretch>
            <a:fillRect/>
          </a:stretch>
        </p:blipFill>
        <p:spPr>
          <a:xfrm>
            <a:off x="8195081" y="1349"/>
            <a:ext cx="4060419" cy="6855311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063410" y="1349"/>
            <a:ext cx="4060419" cy="6855311"/>
            <a:chOff x="4062616" y="10"/>
            <a:chExt cx="4062006" cy="6857990"/>
          </a:xfrm>
        </p:grpSpPr>
        <p:pic>
          <p:nvPicPr>
            <p:cNvPr id="9" name="图片 8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3"/>
            <a:srcRect t="8679" r="2" b="8595"/>
            <a:stretch>
              <a:fillRect/>
            </a:stretch>
          </p:blipFill>
          <p:spPr>
            <a:xfrm>
              <a:off x="4062616" y="10"/>
              <a:ext cx="4062006" cy="685799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2318" y="252201"/>
              <a:ext cx="3555103" cy="6323344"/>
            </a:xfrm>
            <a:prstGeom prst="rect">
              <a:avLst/>
            </a:prstGeom>
          </p:spPr>
        </p:pic>
      </p:grpSp>
      <p:grpSp>
        <p:nvGrpSpPr>
          <p:cNvPr id="43" name="组合 42"/>
          <p:cNvGrpSpPr/>
          <p:nvPr/>
        </p:nvGrpSpPr>
        <p:grpSpPr>
          <a:xfrm>
            <a:off x="2381" y="1349"/>
            <a:ext cx="4060419" cy="6855311"/>
            <a:chOff x="1" y="10"/>
            <a:chExt cx="4062006" cy="6857990"/>
          </a:xfrm>
        </p:grpSpPr>
        <p:pic>
          <p:nvPicPr>
            <p:cNvPr id="12" name="图片 11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3"/>
            <a:srcRect t="8679" r="2" b="8595"/>
            <a:stretch>
              <a:fillRect/>
            </a:stretch>
          </p:blipFill>
          <p:spPr>
            <a:xfrm>
              <a:off x="1" y="10"/>
              <a:ext cx="4062006" cy="6857990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62" y="260649"/>
              <a:ext cx="3554104" cy="6321566"/>
            </a:xfrm>
            <a:prstGeom prst="rect">
              <a:avLst/>
            </a:prstGeom>
          </p:spPr>
        </p:pic>
      </p:grpSp>
      <p:sp>
        <p:nvSpPr>
          <p:cNvPr id="19" name="Shape 575"/>
          <p:cNvSpPr/>
          <p:nvPr/>
        </p:nvSpPr>
        <p:spPr>
          <a:xfrm>
            <a:off x="130442" y="23797"/>
            <a:ext cx="1644386" cy="454029"/>
          </a:xfrm>
          <a:prstGeom prst="rect">
            <a:avLst/>
          </a:prstGeom>
          <a:solidFill>
            <a:srgbClr val="F44F5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>
              <a:defRPr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2800" dirty="0"/>
              <a:t>速课功能</a:t>
            </a:r>
            <a:endParaRPr sz="2800" dirty="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37916" y="264708"/>
            <a:ext cx="3558050" cy="632858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23" y="245729"/>
            <a:ext cx="3558051" cy="6328587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7" name="组合 16"/>
          <p:cNvGrpSpPr/>
          <p:nvPr/>
        </p:nvGrpSpPr>
        <p:grpSpPr>
          <a:xfrm>
            <a:off x="6885400" y="5583211"/>
            <a:ext cx="1749199" cy="940924"/>
            <a:chOff x="4549288" y="3436217"/>
            <a:chExt cx="7193174" cy="1118094"/>
          </a:xfrm>
        </p:grpSpPr>
        <p:sp>
          <p:nvSpPr>
            <p:cNvPr id="20" name="矩形 19"/>
            <p:cNvSpPr/>
            <p:nvPr/>
          </p:nvSpPr>
          <p:spPr>
            <a:xfrm>
              <a:off x="4549288" y="3910830"/>
              <a:ext cx="2960004" cy="6434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    </a:t>
              </a:r>
              <a:endParaRPr lang="zh-CN" altLang="en-US" dirty="0"/>
            </a:p>
          </p:txBody>
        </p:sp>
        <p:cxnSp>
          <p:nvCxnSpPr>
            <p:cNvPr id="21" name="直接箭头连接符 20"/>
            <p:cNvCxnSpPr/>
            <p:nvPr/>
          </p:nvCxnSpPr>
          <p:spPr>
            <a:xfrm flipV="1">
              <a:off x="7509292" y="3436217"/>
              <a:ext cx="4233170" cy="474612"/>
            </a:xfrm>
            <a:prstGeom prst="straightConnector1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>
          <a:xfrm>
            <a:off x="323555" y="912268"/>
            <a:ext cx="4533134" cy="545380"/>
            <a:chOff x="3069282" y="2492896"/>
            <a:chExt cx="18641453" cy="648071"/>
          </a:xfrm>
        </p:grpSpPr>
        <p:sp>
          <p:nvSpPr>
            <p:cNvPr id="25" name="矩形 24"/>
            <p:cNvSpPr/>
            <p:nvPr/>
          </p:nvSpPr>
          <p:spPr>
            <a:xfrm>
              <a:off x="3069282" y="2492896"/>
              <a:ext cx="5968021" cy="64807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    </a:t>
              </a:r>
              <a:endParaRPr lang="zh-CN" altLang="en-US" dirty="0"/>
            </a:p>
          </p:txBody>
        </p:sp>
        <p:cxnSp>
          <p:nvCxnSpPr>
            <p:cNvPr id="35" name="直接箭头连接符 34"/>
            <p:cNvCxnSpPr/>
            <p:nvPr/>
          </p:nvCxnSpPr>
          <p:spPr>
            <a:xfrm>
              <a:off x="9037303" y="2847975"/>
              <a:ext cx="12673432" cy="292992"/>
            </a:xfrm>
            <a:prstGeom prst="straightConnector1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图片包含 电子产品, 监视器, 计算机, 陈列&#10;&#10;已生成极高可信度的说明"/>
          <p:cNvPicPr>
            <a:picLocks noChangeAspect="1"/>
          </p:cNvPicPr>
          <p:nvPr/>
        </p:nvPicPr>
        <p:blipFill rotWithShape="1">
          <a:blip r:embed="rId3"/>
          <a:srcRect t="8679" r="2" b="8595"/>
          <a:stretch>
            <a:fillRect/>
          </a:stretch>
        </p:blipFill>
        <p:spPr>
          <a:xfrm>
            <a:off x="8195081" y="1349"/>
            <a:ext cx="4060419" cy="6855311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063410" y="1349"/>
            <a:ext cx="4060419" cy="6855311"/>
            <a:chOff x="4062616" y="10"/>
            <a:chExt cx="4062006" cy="6857990"/>
          </a:xfrm>
        </p:grpSpPr>
        <p:pic>
          <p:nvPicPr>
            <p:cNvPr id="9" name="图片 8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3"/>
            <a:srcRect t="8679" r="2" b="8595"/>
            <a:stretch>
              <a:fillRect/>
            </a:stretch>
          </p:blipFill>
          <p:spPr>
            <a:xfrm>
              <a:off x="4062616" y="10"/>
              <a:ext cx="4062006" cy="685799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2318" y="252201"/>
              <a:ext cx="3555103" cy="6323344"/>
            </a:xfrm>
            <a:prstGeom prst="rect">
              <a:avLst/>
            </a:prstGeom>
          </p:spPr>
        </p:pic>
      </p:grpSp>
      <p:grpSp>
        <p:nvGrpSpPr>
          <p:cNvPr id="43" name="组合 42"/>
          <p:cNvGrpSpPr/>
          <p:nvPr/>
        </p:nvGrpSpPr>
        <p:grpSpPr>
          <a:xfrm>
            <a:off x="2381" y="1349"/>
            <a:ext cx="4060419" cy="6855311"/>
            <a:chOff x="1" y="10"/>
            <a:chExt cx="4062006" cy="6857990"/>
          </a:xfrm>
        </p:grpSpPr>
        <p:pic>
          <p:nvPicPr>
            <p:cNvPr id="12" name="图片 11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3"/>
            <a:srcRect t="8679" r="2" b="8595"/>
            <a:stretch>
              <a:fillRect/>
            </a:stretch>
          </p:blipFill>
          <p:spPr>
            <a:xfrm>
              <a:off x="1" y="10"/>
              <a:ext cx="4062006" cy="6857990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26762" y="260649"/>
              <a:ext cx="3554103" cy="6321566"/>
            </a:xfrm>
            <a:prstGeom prst="rect">
              <a:avLst/>
            </a:prstGeom>
          </p:spPr>
        </p:pic>
      </p:grpSp>
      <p:sp>
        <p:nvSpPr>
          <p:cNvPr id="19" name="Shape 575"/>
          <p:cNvSpPr/>
          <p:nvPr/>
        </p:nvSpPr>
        <p:spPr>
          <a:xfrm>
            <a:off x="130442" y="23797"/>
            <a:ext cx="1644386" cy="454029"/>
          </a:xfrm>
          <a:prstGeom prst="rect">
            <a:avLst/>
          </a:prstGeom>
          <a:solidFill>
            <a:srgbClr val="F44F5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>
              <a:defRPr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2800" dirty="0"/>
              <a:t>速课功能</a:t>
            </a:r>
            <a:endParaRPr sz="2800" dirty="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37916" y="264708"/>
            <a:ext cx="3558050" cy="632858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94123" y="245729"/>
            <a:ext cx="3558051" cy="6328586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41" name="组合 40"/>
          <p:cNvGrpSpPr/>
          <p:nvPr/>
        </p:nvGrpSpPr>
        <p:grpSpPr>
          <a:xfrm>
            <a:off x="2977189" y="1959425"/>
            <a:ext cx="3491576" cy="1662589"/>
            <a:chOff x="3069282" y="2492896"/>
            <a:chExt cx="15795025" cy="2028786"/>
          </a:xfrm>
        </p:grpSpPr>
        <p:sp>
          <p:nvSpPr>
            <p:cNvPr id="25" name="矩形 24"/>
            <p:cNvSpPr/>
            <p:nvPr/>
          </p:nvSpPr>
          <p:spPr>
            <a:xfrm>
              <a:off x="3069282" y="2492896"/>
              <a:ext cx="3363141" cy="80513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    </a:t>
              </a:r>
              <a:endParaRPr lang="zh-CN" altLang="en-US" dirty="0"/>
            </a:p>
          </p:txBody>
        </p:sp>
        <p:cxnSp>
          <p:nvCxnSpPr>
            <p:cNvPr id="35" name="直接箭头连接符 34"/>
            <p:cNvCxnSpPr/>
            <p:nvPr/>
          </p:nvCxnSpPr>
          <p:spPr>
            <a:xfrm>
              <a:off x="6467459" y="2847975"/>
              <a:ext cx="12396848" cy="1673707"/>
            </a:xfrm>
            <a:prstGeom prst="straightConnector1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矩形 25"/>
          <p:cNvSpPr/>
          <p:nvPr/>
        </p:nvSpPr>
        <p:spPr>
          <a:xfrm>
            <a:off x="229054" y="5326171"/>
            <a:ext cx="3491576" cy="1076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     </a:t>
            </a:r>
            <a:endParaRPr lang="zh-CN" alt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2"/>
          <a:stretch>
            <a:fillRect/>
          </a:stretch>
        </p:blipFill>
        <p:spPr>
          <a:xfrm>
            <a:off x="20" y="10"/>
            <a:ext cx="7367157" cy="68579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" r="2" b="2911"/>
          <a:stretch>
            <a:fillRect/>
          </a:stretch>
        </p:blipFill>
        <p:spPr>
          <a:xfrm>
            <a:off x="7531712" y="1"/>
            <a:ext cx="4655525" cy="334670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" r="2" b="3224"/>
          <a:stretch>
            <a:fillRect/>
          </a:stretch>
        </p:blipFill>
        <p:spPr>
          <a:xfrm>
            <a:off x="7531710" y="3511296"/>
            <a:ext cx="4655527" cy="33467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电子产品, 监视器, 计算机, 陈列&#10;&#10;已生成极高可信度的说明"/>
          <p:cNvPicPr>
            <a:picLocks noChangeAspect="1"/>
          </p:cNvPicPr>
          <p:nvPr/>
        </p:nvPicPr>
        <p:blipFill rotWithShape="1">
          <a:blip r:embed="rId3" cstate="print"/>
          <a:srcRect t="8679" r="2" b="8595"/>
          <a:stretch>
            <a:fillRect/>
          </a:stretch>
        </p:blipFill>
        <p:spPr>
          <a:xfrm>
            <a:off x="4063655" y="1561"/>
            <a:ext cx="4060246" cy="6854879"/>
          </a:xfrm>
          <a:prstGeom prst="rect">
            <a:avLst/>
          </a:prstGeom>
        </p:spPr>
      </p:pic>
      <p:pic>
        <p:nvPicPr>
          <p:cNvPr id="18" name="图片 17" descr="图片包含 电子产品, 监视器, 计算机, 陈列&#10;&#10;已生成极高可信度的说明"/>
          <p:cNvPicPr>
            <a:picLocks noChangeAspect="1"/>
          </p:cNvPicPr>
          <p:nvPr/>
        </p:nvPicPr>
        <p:blipFill rotWithShape="1">
          <a:blip r:embed="rId3" cstate="print"/>
          <a:srcRect t="8679" r="2" b="8595"/>
          <a:stretch>
            <a:fillRect/>
          </a:stretch>
        </p:blipFill>
        <p:spPr>
          <a:xfrm>
            <a:off x="8124536" y="1561"/>
            <a:ext cx="4060246" cy="6854879"/>
          </a:xfrm>
          <a:prstGeom prst="rect">
            <a:avLst/>
          </a:prstGeom>
        </p:spPr>
      </p:pic>
      <p:pic>
        <p:nvPicPr>
          <p:cNvPr id="12" name="图片 11" descr="图片包含 电子产品, 监视器, 计算机, 陈列&#10;&#10;已生成极高可信度的说明"/>
          <p:cNvPicPr>
            <a:picLocks noChangeAspect="1"/>
          </p:cNvPicPr>
          <p:nvPr/>
        </p:nvPicPr>
        <p:blipFill rotWithShape="1">
          <a:blip r:embed="rId3" cstate="print"/>
          <a:srcRect t="8679" r="2" b="8595"/>
          <a:stretch>
            <a:fillRect/>
          </a:stretch>
        </p:blipFill>
        <p:spPr>
          <a:xfrm>
            <a:off x="2775" y="1561"/>
            <a:ext cx="4060246" cy="6854879"/>
          </a:xfrm>
          <a:prstGeom prst="rect">
            <a:avLst/>
          </a:prstGeom>
        </p:spPr>
      </p:pic>
      <p:pic>
        <p:nvPicPr>
          <p:cNvPr id="7" name="图片 6" descr="C:\Users\asus\Desktop\微信图片_20200216133009.jpg微信图片_2020021613300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300439" y="270679"/>
            <a:ext cx="3586678" cy="6380750"/>
          </a:xfrm>
          <a:prstGeom prst="rect">
            <a:avLst/>
          </a:prstGeom>
        </p:spPr>
      </p:pic>
      <p:pic>
        <p:nvPicPr>
          <p:cNvPr id="8" name="图片 7" descr="C:\Users\asus\Desktop\1.jpg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360899" y="270679"/>
            <a:ext cx="3577369" cy="636361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743365" y="5935346"/>
            <a:ext cx="703260" cy="314817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4" name="右箭头 13"/>
          <p:cNvSpPr/>
          <p:nvPr/>
        </p:nvSpPr>
        <p:spPr>
          <a:xfrm rot="19560000">
            <a:off x="6267801" y="4654463"/>
            <a:ext cx="3725474" cy="50101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圆角矩形 14"/>
          <p:cNvSpPr/>
          <p:nvPr/>
        </p:nvSpPr>
        <p:spPr>
          <a:xfrm>
            <a:off x="8574544" y="1806679"/>
            <a:ext cx="892404" cy="86066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文本框 15"/>
          <p:cNvSpPr txBox="1"/>
          <p:nvPr/>
        </p:nvSpPr>
        <p:spPr>
          <a:xfrm>
            <a:off x="9486937" y="1806679"/>
            <a:ext cx="21941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输入本校并选择提示</a:t>
            </a:r>
            <a:endParaRPr lang="en-US" altLang="zh-CN" sz="1600" b="1" dirty="0">
              <a:solidFill>
                <a:srgbClr val="FF0000"/>
              </a:solidFill>
            </a:endParaRPr>
          </a:p>
          <a:p>
            <a:endParaRPr lang="en-US" altLang="zh-CN" sz="1600" b="1" dirty="0">
              <a:solidFill>
                <a:srgbClr val="FF0000"/>
              </a:solidFill>
            </a:endParaRPr>
          </a:p>
          <a:p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508523" y="2360253"/>
            <a:ext cx="1291002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工号</a:t>
            </a:r>
          </a:p>
        </p:txBody>
      </p:sp>
      <p:pic>
        <p:nvPicPr>
          <p:cNvPr id="35" name="image5.png"/>
          <p:cNvPicPr/>
          <p:nvPr/>
        </p:nvPicPr>
        <p:blipFill>
          <a:blip r:embed="rId6" cstate="print"/>
          <a:srcRect l="80893" t="85898"/>
          <a:stretch>
            <a:fillRect/>
          </a:stretch>
        </p:blipFill>
        <p:spPr>
          <a:xfrm>
            <a:off x="10648797" y="6153790"/>
            <a:ext cx="1536302" cy="61719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115752" y="11718"/>
            <a:ext cx="3333051" cy="47211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sz="1865" dirty="0">
                <a:sym typeface="+mn-lt"/>
              </a:rPr>
              <a:t>选择所在学校、绑定工号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11065" y="565292"/>
            <a:ext cx="3443665" cy="5995515"/>
            <a:chOff x="181607" y="201993"/>
            <a:chExt cx="2670358" cy="4749678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607" y="201993"/>
              <a:ext cx="2670358" cy="4749678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736600" y="901700"/>
              <a:ext cx="1168400" cy="3647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CN" altLang="en-US" sz="2400" dirty="0"/>
            </a:p>
          </p:txBody>
        </p:sp>
      </p:grpSp>
      <p:sp>
        <p:nvSpPr>
          <p:cNvPr id="11" name="右箭头 10"/>
          <p:cNvSpPr/>
          <p:nvPr/>
        </p:nvSpPr>
        <p:spPr>
          <a:xfrm rot="4320000">
            <a:off x="2882371" y="2686087"/>
            <a:ext cx="2139143" cy="21056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0" name="椭圆 19"/>
          <p:cNvSpPr/>
          <p:nvPr/>
        </p:nvSpPr>
        <p:spPr>
          <a:xfrm>
            <a:off x="3298354" y="1401606"/>
            <a:ext cx="429017" cy="419544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/>
      <p:bldP spid="17" grpId="0"/>
      <p:bldP spid="2" grpId="0" bldLvl="0" animBg="1"/>
      <p:bldP spid="11" grpId="0" bldLvl="0" animBg="1"/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063541" y="1571"/>
            <a:ext cx="4060157" cy="6854868"/>
            <a:chOff x="4062616" y="10"/>
            <a:chExt cx="4062006" cy="6857990"/>
          </a:xfrm>
        </p:grpSpPr>
        <p:grpSp>
          <p:nvGrpSpPr>
            <p:cNvPr id="44" name="组合 43"/>
            <p:cNvGrpSpPr/>
            <p:nvPr/>
          </p:nvGrpSpPr>
          <p:grpSpPr>
            <a:xfrm>
              <a:off x="4062616" y="10"/>
              <a:ext cx="4062006" cy="6857990"/>
              <a:chOff x="4062616" y="10"/>
              <a:chExt cx="4062006" cy="6857990"/>
            </a:xfrm>
          </p:grpSpPr>
          <p:pic>
            <p:nvPicPr>
              <p:cNvPr id="9" name="图片 8" descr="图片包含 电子产品, 监视器, 计算机, 陈列&#10;&#10;已生成极高可信度的说明"/>
              <p:cNvPicPr>
                <a:picLocks noChangeAspect="1"/>
              </p:cNvPicPr>
              <p:nvPr/>
            </p:nvPicPr>
            <p:blipFill rotWithShape="1">
              <a:blip r:embed="rId3" cstate="print"/>
              <a:srcRect t="8679" r="2" b="8595"/>
              <a:stretch>
                <a:fillRect/>
              </a:stretch>
            </p:blipFill>
            <p:spPr>
              <a:xfrm>
                <a:off x="4062616" y="10"/>
                <a:ext cx="4062006" cy="6857990"/>
              </a:xfrm>
              <a:prstGeom prst="rect">
                <a:avLst/>
              </a:prstGeom>
            </p:spPr>
          </p:pic>
          <p:pic>
            <p:nvPicPr>
              <p:cNvPr id="3" name="图片 2" descr="C:\Users\Administrator\Desktop\学习通截图\2.jpg2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>
              <a:xfrm>
                <a:off x="4312007" y="262573"/>
                <a:ext cx="3562614" cy="6332855"/>
              </a:xfrm>
              <a:prstGeom prst="rect">
                <a:avLst/>
              </a:prstGeom>
            </p:spPr>
          </p:pic>
        </p:grpSp>
        <p:sp>
          <p:nvSpPr>
            <p:cNvPr id="2" name="椭圆 1"/>
            <p:cNvSpPr/>
            <p:nvPr/>
          </p:nvSpPr>
          <p:spPr>
            <a:xfrm>
              <a:off x="5157515" y="908719"/>
              <a:ext cx="432048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775" y="1571"/>
            <a:ext cx="4060157" cy="6854868"/>
            <a:chOff x="1" y="10"/>
            <a:chExt cx="4062006" cy="6857990"/>
          </a:xfrm>
        </p:grpSpPr>
        <p:pic>
          <p:nvPicPr>
            <p:cNvPr id="12" name="图片 11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3" cstate="print"/>
            <a:srcRect t="8679" r="2" b="8595"/>
            <a:stretch>
              <a:fillRect/>
            </a:stretch>
          </p:blipFill>
          <p:spPr>
            <a:xfrm>
              <a:off x="1" y="10"/>
              <a:ext cx="4062006" cy="6857990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748" y="277440"/>
              <a:ext cx="3552238" cy="6318250"/>
            </a:xfrm>
            <a:prstGeom prst="rect">
              <a:avLst/>
            </a:prstGeom>
          </p:spPr>
        </p:pic>
      </p:grpSp>
      <p:sp>
        <p:nvSpPr>
          <p:cNvPr id="46" name="矩形 45"/>
          <p:cNvSpPr/>
          <p:nvPr/>
        </p:nvSpPr>
        <p:spPr>
          <a:xfrm>
            <a:off x="7346868" y="392843"/>
            <a:ext cx="514196" cy="453552"/>
          </a:xfrm>
          <a:prstGeom prst="rect">
            <a:avLst/>
          </a:prstGeom>
          <a:noFill/>
          <a:ln w="28575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grpSp>
        <p:nvGrpSpPr>
          <p:cNvPr id="8" name="组合 7"/>
          <p:cNvGrpSpPr/>
          <p:nvPr/>
        </p:nvGrpSpPr>
        <p:grpSpPr>
          <a:xfrm>
            <a:off x="8124307" y="1571"/>
            <a:ext cx="4060157" cy="6854868"/>
            <a:chOff x="8125231" y="10"/>
            <a:chExt cx="4062006" cy="6857990"/>
          </a:xfrm>
        </p:grpSpPr>
        <p:pic>
          <p:nvPicPr>
            <p:cNvPr id="18" name="图片 17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3" cstate="print"/>
            <a:srcRect t="8679" r="2" b="8595"/>
            <a:stretch>
              <a:fillRect/>
            </a:stretch>
          </p:blipFill>
          <p:spPr>
            <a:xfrm>
              <a:off x="8125231" y="10"/>
              <a:ext cx="4062006" cy="6857990"/>
            </a:xfrm>
            <a:prstGeom prst="rect">
              <a:avLst/>
            </a:prstGeom>
          </p:spPr>
        </p:pic>
        <p:pic>
          <p:nvPicPr>
            <p:cNvPr id="7" name="图片 6" descr="C:\Users\Administrator\Desktop\学习通截图\3.jpg3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>
              <a:off x="8365841" y="277111"/>
              <a:ext cx="3562614" cy="6332855"/>
            </a:xfrm>
            <a:prstGeom prst="rect">
              <a:avLst/>
            </a:prstGeom>
          </p:spPr>
        </p:pic>
      </p:grpSp>
      <p:sp>
        <p:nvSpPr>
          <p:cNvPr id="53" name="矩形 52"/>
          <p:cNvSpPr/>
          <p:nvPr/>
        </p:nvSpPr>
        <p:spPr>
          <a:xfrm>
            <a:off x="4313097" y="1274157"/>
            <a:ext cx="3517568" cy="381462"/>
          </a:xfrm>
          <a:prstGeom prst="rect">
            <a:avLst/>
          </a:prstGeom>
          <a:noFill/>
          <a:ln w="28575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6" name="箭头: 右 55"/>
          <p:cNvSpPr/>
          <p:nvPr/>
        </p:nvSpPr>
        <p:spPr>
          <a:xfrm rot="901441">
            <a:off x="7799777" y="974089"/>
            <a:ext cx="3227393" cy="190955"/>
          </a:xfrm>
          <a:prstGeom prst="rightArrow">
            <a:avLst/>
          </a:prstGeom>
          <a:solidFill>
            <a:srgbClr val="FE0000"/>
          </a:solidFill>
          <a:ln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0" name="矩形 19"/>
          <p:cNvSpPr/>
          <p:nvPr/>
        </p:nvSpPr>
        <p:spPr>
          <a:xfrm>
            <a:off x="4294055" y="3140841"/>
            <a:ext cx="3549938" cy="330685"/>
          </a:xfrm>
          <a:prstGeom prst="rect">
            <a:avLst/>
          </a:prstGeom>
          <a:noFill/>
          <a:ln w="28575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35" name="image5.png"/>
          <p:cNvPicPr/>
          <p:nvPr/>
        </p:nvPicPr>
        <p:blipFill>
          <a:blip r:embed="rId7" cstate="print"/>
          <a:srcRect l="80893" t="85898"/>
          <a:stretch>
            <a:fillRect/>
          </a:stretch>
        </p:blipFill>
        <p:spPr>
          <a:xfrm>
            <a:off x="10648797" y="5526062"/>
            <a:ext cx="1536302" cy="61719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4" name="文本框 33"/>
          <p:cNvSpPr txBox="1"/>
          <p:nvPr/>
        </p:nvSpPr>
        <p:spPr>
          <a:xfrm>
            <a:off x="103693" y="12354"/>
            <a:ext cx="3978002" cy="52260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sz="1865" dirty="0">
                <a:sym typeface="+mn-lt"/>
              </a:rPr>
              <a:t>修改密码</a:t>
            </a:r>
            <a:r>
              <a:rPr lang="en-US" altLang="zh-CN" sz="1865" dirty="0">
                <a:sym typeface="+mn-lt"/>
              </a:rPr>
              <a:t>&amp;</a:t>
            </a:r>
            <a:r>
              <a:rPr lang="zh-CN" altLang="en-US" sz="1865" dirty="0">
                <a:sym typeface="+mn-lt"/>
              </a:rPr>
              <a:t>寻求帮助就找在线客服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11059765" y="1274156"/>
            <a:ext cx="762742" cy="38146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4" name="文本框 23"/>
          <p:cNvSpPr txBox="1"/>
          <p:nvPr/>
        </p:nvSpPr>
        <p:spPr>
          <a:xfrm>
            <a:off x="997458" y="1150566"/>
            <a:ext cx="1556676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sz="2400" dirty="0"/>
          </a:p>
        </p:txBody>
      </p:sp>
      <p:sp>
        <p:nvSpPr>
          <p:cNvPr id="14" name="矩形 13"/>
          <p:cNvSpPr/>
          <p:nvPr/>
        </p:nvSpPr>
        <p:spPr>
          <a:xfrm>
            <a:off x="453035" y="5216753"/>
            <a:ext cx="3279313" cy="3754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3195870" y="1580088"/>
            <a:ext cx="1098185" cy="363666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ldLvl="0" animBg="1"/>
      <p:bldP spid="53" grpId="0" bldLvl="0" animBg="1"/>
      <p:bldP spid="56" grpId="0" bldLvl="0" animBg="1"/>
      <p:bldP spid="20" grpId="0" bldLvl="0" animBg="1"/>
      <p:bldP spid="34" grpId="0" bldLvl="0" animBg="1"/>
      <p:bldP spid="11" grpId="0" bldLvl="0" animBg="1"/>
      <p:bldP spid="24" grpId="0" bldLvl="0" animBg="1"/>
      <p:bldP spid="1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6" y="546455"/>
            <a:ext cx="12057434" cy="5648299"/>
          </a:xfrm>
          <a:prstGeom prst="rect">
            <a:avLst/>
          </a:prstGeom>
        </p:spPr>
      </p:pic>
      <p:sp>
        <p:nvSpPr>
          <p:cNvPr id="18" name="文本框 37"/>
          <p:cNvSpPr txBox="1"/>
          <p:nvPr/>
        </p:nvSpPr>
        <p:spPr>
          <a:xfrm>
            <a:off x="5109678" y="272193"/>
            <a:ext cx="2110740" cy="459105"/>
          </a:xfrm>
          <a:prstGeom prst="rect">
            <a:avLst/>
          </a:prstGeom>
          <a:noFill/>
        </p:spPr>
        <p:txBody>
          <a:bodyPr wrap="none" lIns="91347" tIns="45674" rIns="91347" bIns="45674" rtlCol="0">
            <a:spAutoFit/>
          </a:bodyPr>
          <a:lstStyle/>
          <a:p>
            <a:pPr algn="ctr" defTabSz="685800">
              <a:defRPr/>
            </a:pPr>
            <a:r>
              <a:rPr lang="en-US" altLang="zh-CN" sz="24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sz="24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端登录方式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2498" y="502910"/>
            <a:ext cx="4847314" cy="0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7337491" y="502910"/>
            <a:ext cx="4847314" cy="0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688533" y="5579077"/>
            <a:ext cx="9450617" cy="5835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</a:rPr>
              <a:t>http://shisu.fanya.chaoxing.com</a:t>
            </a:r>
          </a:p>
        </p:txBody>
      </p:sp>
      <p:pic>
        <p:nvPicPr>
          <p:cNvPr id="16" name="image5.png"/>
          <p:cNvPicPr/>
          <p:nvPr/>
        </p:nvPicPr>
        <p:blipFill>
          <a:blip r:embed="rId4" cstate="print"/>
          <a:srcRect l="80893" t="85898"/>
          <a:stretch>
            <a:fillRect/>
          </a:stretch>
        </p:blipFill>
        <p:spPr>
          <a:xfrm>
            <a:off x="10139150" y="6033766"/>
            <a:ext cx="2047772" cy="82267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pSp>
        <p:nvGrpSpPr>
          <p:cNvPr id="10" name="组合 9"/>
          <p:cNvGrpSpPr/>
          <p:nvPr/>
        </p:nvGrpSpPr>
        <p:grpSpPr>
          <a:xfrm>
            <a:off x="10491216" y="5078607"/>
            <a:ext cx="673610" cy="905197"/>
            <a:chOff x="7326455" y="3350165"/>
            <a:chExt cx="863526" cy="956914"/>
          </a:xfrm>
        </p:grpSpPr>
        <p:sp>
          <p:nvSpPr>
            <p:cNvPr id="8" name="矩形 7"/>
            <p:cNvSpPr/>
            <p:nvPr/>
          </p:nvSpPr>
          <p:spPr>
            <a:xfrm>
              <a:off x="7326455" y="3879790"/>
              <a:ext cx="860416" cy="42728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9" name="下箭头 8"/>
            <p:cNvSpPr/>
            <p:nvPr/>
          </p:nvSpPr>
          <p:spPr>
            <a:xfrm rot="1401769">
              <a:off x="7848367" y="3350165"/>
              <a:ext cx="341614" cy="63238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0752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5.png"/>
          <p:cNvPicPr/>
          <p:nvPr/>
        </p:nvPicPr>
        <p:blipFill>
          <a:blip r:embed="rId3"/>
          <a:srcRect l="80893" t="85898"/>
          <a:stretch>
            <a:fillRect/>
          </a:stretch>
        </p:blipFill>
        <p:spPr>
          <a:xfrm>
            <a:off x="10446203" y="6121743"/>
            <a:ext cx="1513946" cy="62852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1843893" y="762186"/>
            <a:ext cx="87650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solidFill>
                  <a:schemeClr val="bg1"/>
                </a:solidFill>
              </a:rPr>
              <a:t>二、在线课程开课管理</a:t>
            </a:r>
          </a:p>
        </p:txBody>
      </p:sp>
      <p:graphicFrame>
        <p:nvGraphicFramePr>
          <p:cNvPr id="5" name="图示 4"/>
          <p:cNvGraphicFramePr/>
          <p:nvPr/>
        </p:nvGraphicFramePr>
        <p:xfrm>
          <a:off x="1823054" y="908720"/>
          <a:ext cx="9073007" cy="5375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75"/>
          <p:cNvSpPr/>
          <p:nvPr/>
        </p:nvSpPr>
        <p:spPr>
          <a:xfrm>
            <a:off x="0" y="-27384"/>
            <a:ext cx="3717355" cy="585620"/>
          </a:xfrm>
          <a:prstGeom prst="rect">
            <a:avLst/>
          </a:prstGeom>
          <a:solidFill>
            <a:srgbClr val="F44F5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>
              <a:defRPr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sz="3730" dirty="0"/>
              <a:t>2.1</a:t>
            </a:r>
            <a:r>
              <a:rPr lang="zh-CN" altLang="en-US" sz="3730" dirty="0"/>
              <a:t>导入学生名单</a:t>
            </a:r>
            <a:endParaRPr sz="3730" dirty="0"/>
          </a:p>
        </p:txBody>
      </p:sp>
      <p:sp>
        <p:nvSpPr>
          <p:cNvPr id="6" name="矩形 5"/>
          <p:cNvSpPr/>
          <p:nvPr/>
        </p:nvSpPr>
        <p:spPr>
          <a:xfrm>
            <a:off x="7042610" y="4653136"/>
            <a:ext cx="396044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FF00"/>
                </a:solidFill>
              </a:rPr>
              <a:t>1</a:t>
            </a:r>
            <a:r>
              <a:rPr lang="zh-CN" altLang="en-US" sz="2800" dirty="0">
                <a:solidFill>
                  <a:srgbClr val="FFFF00"/>
                </a:solidFill>
              </a:rPr>
              <a:t>、管理</a:t>
            </a:r>
            <a:endParaRPr lang="en-US" altLang="zh-CN" sz="2800" dirty="0">
              <a:solidFill>
                <a:srgbClr val="FFFF00"/>
              </a:solidFill>
            </a:endParaRPr>
          </a:p>
          <a:p>
            <a:r>
              <a:rPr lang="en-US" altLang="zh-CN" sz="2800" dirty="0">
                <a:solidFill>
                  <a:srgbClr val="FFFF00"/>
                </a:solidFill>
              </a:rPr>
              <a:t>2</a:t>
            </a:r>
            <a:r>
              <a:rPr lang="zh-CN" altLang="en-US" sz="2800" dirty="0">
                <a:solidFill>
                  <a:srgbClr val="FFFF00"/>
                </a:solidFill>
              </a:rPr>
              <a:t>、选择班级</a:t>
            </a:r>
            <a:r>
              <a:rPr lang="en-US" altLang="zh-CN" sz="2800" dirty="0">
                <a:solidFill>
                  <a:srgbClr val="FFFF00"/>
                </a:solidFill>
              </a:rPr>
              <a:t>---</a:t>
            </a:r>
            <a:r>
              <a:rPr lang="zh-CN" altLang="en-US" sz="2800" dirty="0">
                <a:solidFill>
                  <a:srgbClr val="FFFF00"/>
                </a:solidFill>
              </a:rPr>
              <a:t>添加学生</a:t>
            </a:r>
            <a:endParaRPr lang="en-US" altLang="zh-CN" sz="2800" dirty="0">
              <a:solidFill>
                <a:srgbClr val="FFFF00"/>
              </a:solidFill>
            </a:endParaRPr>
          </a:p>
          <a:p>
            <a:r>
              <a:rPr lang="en-US" altLang="zh-CN" sz="2800" dirty="0">
                <a:solidFill>
                  <a:srgbClr val="FFFF00"/>
                </a:solidFill>
              </a:rPr>
              <a:t>3</a:t>
            </a:r>
            <a:r>
              <a:rPr lang="zh-CN" altLang="en-US" sz="2800" dirty="0">
                <a:solidFill>
                  <a:srgbClr val="FFFF00"/>
                </a:solidFill>
              </a:rPr>
              <a:t>、下载模板，模板导入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55" y="1052736"/>
            <a:ext cx="8905875" cy="320992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75"/>
          <p:cNvSpPr/>
          <p:nvPr/>
        </p:nvSpPr>
        <p:spPr>
          <a:xfrm>
            <a:off x="0" y="-27384"/>
            <a:ext cx="3717355" cy="585620"/>
          </a:xfrm>
          <a:prstGeom prst="rect">
            <a:avLst/>
          </a:prstGeom>
          <a:solidFill>
            <a:srgbClr val="F44F5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>
              <a:defRPr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sz="3730" dirty="0"/>
              <a:t>2.1</a:t>
            </a:r>
            <a:r>
              <a:rPr lang="zh-CN" altLang="en-US" sz="3730" dirty="0"/>
              <a:t>导入学生名单</a:t>
            </a:r>
            <a:endParaRPr sz="3730" dirty="0"/>
          </a:p>
        </p:txBody>
      </p:sp>
      <p:sp>
        <p:nvSpPr>
          <p:cNvPr id="6" name="矩形 5"/>
          <p:cNvSpPr/>
          <p:nvPr/>
        </p:nvSpPr>
        <p:spPr>
          <a:xfrm>
            <a:off x="837035" y="5301208"/>
            <a:ext cx="842493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FF00"/>
                </a:solidFill>
              </a:rPr>
              <a:t>1</a:t>
            </a:r>
            <a:r>
              <a:rPr lang="zh-CN" altLang="en-US" sz="2800" dirty="0">
                <a:solidFill>
                  <a:srgbClr val="FFFF00"/>
                </a:solidFill>
              </a:rPr>
              <a:t>、学号姓名粘贴在对应列，单位</a:t>
            </a:r>
            <a:r>
              <a:rPr lang="en-US" altLang="zh-CN" sz="2800" dirty="0">
                <a:solidFill>
                  <a:srgbClr val="FFFF00"/>
                </a:solidFill>
              </a:rPr>
              <a:t>ID</a:t>
            </a:r>
            <a:r>
              <a:rPr lang="zh-CN" altLang="en-US" sz="2800" dirty="0">
                <a:solidFill>
                  <a:srgbClr val="FFFF00"/>
                </a:solidFill>
              </a:rPr>
              <a:t>根据表格填写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332540" y="692696"/>
          <a:ext cx="3052274" cy="44033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9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3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538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学校代码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231" marR="9231" marT="92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学校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231" marR="9231" marT="9231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383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100" u="none" strike="noStrike">
                          <a:effectLst/>
                        </a:rPr>
                        <a:t>17923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231" marR="9231" marT="92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上海海关学院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231" marR="9231" marT="9231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383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100" u="none" strike="noStrike">
                          <a:effectLst/>
                        </a:rPr>
                        <a:t>16797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231" marR="9231" marT="92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上海外国语大学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231" marR="9231" marT="9231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383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100" u="none" strike="noStrike">
                          <a:effectLst/>
                        </a:rPr>
                        <a:t>15645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231" marR="9231" marT="92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同济大学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231" marR="9231" marT="9231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15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100" u="none" strike="noStrike">
                          <a:effectLst/>
                        </a:rPr>
                        <a:t>16795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231" marR="9231" marT="92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上海高校在线</a:t>
                      </a:r>
                      <a:r>
                        <a:rPr lang="en-US" altLang="zh-CN" sz="1100" u="none" strike="noStrike">
                          <a:effectLst/>
                        </a:rPr>
                        <a:t>/</a:t>
                      </a:r>
                      <a:r>
                        <a:rPr lang="zh-CN" altLang="en-US" sz="1100" u="none" strike="noStrike">
                          <a:effectLst/>
                        </a:rPr>
                        <a:t>上海海洋大学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231" marR="9231" marT="9231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383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100" u="none" strike="noStrike">
                          <a:effectLst/>
                        </a:rPr>
                        <a:t>16798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231" marR="9231" marT="92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上海体育学院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231" marR="9231" marT="9231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5383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100" u="none" strike="noStrike">
                          <a:effectLst/>
                        </a:rPr>
                        <a:t>1658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231" marR="9231" marT="92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上海高校在线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231" marR="9231" marT="9231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15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100" u="none" strike="noStrike">
                          <a:effectLst/>
                        </a:rPr>
                        <a:t>24249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231" marR="9231" marT="92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 dirty="0">
                          <a:effectLst/>
                        </a:rPr>
                        <a:t>上海外国语大学贤达经济人文学院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231" marR="9231" marT="9231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383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100" u="none" strike="noStrike">
                          <a:effectLst/>
                        </a:rPr>
                        <a:t>16799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231" marR="9231" marT="92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上海理工大学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231" marR="9231" marT="9231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5383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100" u="none" strike="noStrike">
                          <a:effectLst/>
                        </a:rPr>
                        <a:t>16794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231" marR="9231" marT="92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上海海事大学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231" marR="9231" marT="9231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5383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100" u="none" strike="noStrike">
                          <a:effectLst/>
                        </a:rPr>
                        <a:t>15646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231" marR="9231" marT="92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上海财经大学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231" marR="9231" marT="9231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5383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100" u="none" strike="noStrike">
                          <a:effectLst/>
                        </a:rPr>
                        <a:t>16800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231" marR="9231" marT="92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上海杉达学院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231" marR="9231" marT="9231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538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u="none" strike="noStrike">
                          <a:effectLst/>
                        </a:rPr>
                        <a:t>17921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231" marR="9231" marT="92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华东政法大学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231" marR="9231" marT="9231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538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u="none" strike="noStrike">
                          <a:effectLst/>
                        </a:rPr>
                        <a:t>16796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231" marR="9231" marT="92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上海电力学院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231" marR="9231" marT="9231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538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u="none" strike="noStrike">
                          <a:effectLst/>
                        </a:rPr>
                        <a:t>33180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231" marR="9231" marT="92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东华大学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231" marR="9231" marT="9231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538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u="none" strike="noStrike">
                          <a:effectLst/>
                        </a:rPr>
                        <a:t>7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231" marR="9231" marT="92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上海立信会计金融学院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231" marR="9231" marT="9231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538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u="none" strike="noStrike">
                          <a:effectLst/>
                        </a:rPr>
                        <a:t>3074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231" marR="9231" marT="92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上海政法学院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231" marR="9231" marT="9231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538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u="none" strike="noStrike">
                          <a:effectLst/>
                        </a:rPr>
                        <a:t>22483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231" marR="9231" marT="92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上海工程技术大学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231" marR="9231" marT="9231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538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u="none" strike="noStrike">
                          <a:effectLst/>
                        </a:rPr>
                        <a:t>16802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231" marR="9231" marT="92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上海第二工业大学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231" marR="9231" marT="9231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538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u="none" strike="noStrike">
                          <a:effectLst/>
                        </a:rPr>
                        <a:t>22894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231" marR="9231" marT="92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华东理工大学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231" marR="9231" marT="9231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538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u="none" strike="noStrike">
                          <a:effectLst/>
                        </a:rPr>
                        <a:t>206</a:t>
                      </a:r>
                      <a:endParaRPr lang="en-US" altLang="zh-CN" sz="1100" b="0" i="0" u="none" strike="noStrike">
                        <a:solidFill>
                          <a:srgbClr val="666666"/>
                        </a:solidFill>
                        <a:effectLst/>
                        <a:latin typeface="Tahoma" panose="020B0604030504040204" pitchFamily="34" charset="0"/>
                        <a:ea typeface="等线" panose="02010600030101010101" pitchFamily="2" charset="-122"/>
                      </a:endParaRPr>
                    </a:p>
                  </a:txBody>
                  <a:tcPr marL="9231" marR="9231" marT="92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华东师范大学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231" marR="9231" marT="9231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538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u="none" strike="noStrike">
                          <a:effectLst/>
                        </a:rPr>
                        <a:t>209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231" marR="9231" marT="92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上海大学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231" marR="9231" marT="9231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538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u="none" strike="noStrike">
                          <a:effectLst/>
                        </a:rPr>
                        <a:t>2716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231" marR="9231" marT="92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 dirty="0">
                          <a:effectLst/>
                        </a:rPr>
                        <a:t>上海建桥学院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231" marR="9231" marT="9231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514" y="986140"/>
            <a:ext cx="8551769" cy="381642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2_Metro Template Light 16x9">
  <a:themeElements>
    <a:clrScheme name="Microsoft Colors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00AEEF"/>
      </a:accent1>
      <a:accent2>
        <a:srgbClr val="8CC600"/>
      </a:accent2>
      <a:accent3>
        <a:srgbClr val="FF8A00"/>
      </a:accent3>
      <a:accent4>
        <a:srgbClr val="FF0097"/>
      </a:accent4>
      <a:accent5>
        <a:srgbClr val="0071BC"/>
      </a:accent5>
      <a:accent6>
        <a:srgbClr val="910091"/>
      </a:accent6>
      <a:hlink>
        <a:srgbClr val="0070C0"/>
      </a:hlink>
      <a:folHlink>
        <a:srgbClr val="0071BC"/>
      </a:folHlink>
    </a:clrScheme>
    <a:fontScheme name="自定义 1">
      <a:majorFont>
        <a:latin typeface="Segoe UI"/>
        <a:ea typeface="微软雅黑"/>
        <a:cs typeface=""/>
      </a:majorFont>
      <a:minorFont>
        <a:latin typeface="Segoe UI"/>
        <a:ea typeface="微软雅黑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>
          <a:noFill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<a:noAutofit/>
      </a:bodyPr>
      <a:lstStyle>
        <a:defPPr defTabSz="913765" fontAlgn="base">
          <a:spcBef>
            <a:spcPct val="0"/>
          </a:spcBef>
          <a:spcAft>
            <a:spcPct val="0"/>
          </a:spcAft>
          <a:defRPr spc="-5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4000" dirty="0" err="1" smtClean="0"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80000">
                  <a:schemeClr val="tx1">
                    <a:lumMod val="65000"/>
                    <a:lumOff val="35000"/>
                  </a:schemeClr>
                </a:gs>
              </a:gsLst>
              <a:lin ang="16200000" scaled="0"/>
            </a:gradFill>
            <a:latin typeface="Segoe UI Light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2_Office 主题">
  <a:themeElements>
    <a:clrScheme name="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Office 主题">
      <a:majorFont>
        <a:latin typeface="Calibri Light"/>
        <a:ea typeface="微软雅黑"/>
        <a:cs typeface=""/>
      </a:majorFont>
      <a:minorFont>
        <a:latin typeface="Calibri Light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3_Office 主题">
  <a:themeElements>
    <a:clrScheme name="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Office 主题">
      <a:majorFont>
        <a:latin typeface="Calibri Light"/>
        <a:ea typeface="微软雅黑"/>
        <a:cs typeface=""/>
      </a:majorFont>
      <a:minorFont>
        <a:latin typeface="Calibri Light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E14 Speaker PPT Template">
  <a:themeElements>
    <a:clrScheme name="Custom 1">
      <a:dk1>
        <a:srgbClr val="505050"/>
      </a:dk1>
      <a:lt1>
        <a:srgbClr val="FFFFFF"/>
      </a:lt1>
      <a:dk2>
        <a:srgbClr val="442359"/>
      </a:dk2>
      <a:lt2>
        <a:srgbClr val="68217A"/>
      </a:lt2>
      <a:accent1>
        <a:srgbClr val="7FBA00"/>
      </a:accent1>
      <a:accent2>
        <a:srgbClr val="DC3C00"/>
      </a:accent2>
      <a:accent3>
        <a:srgbClr val="002050"/>
      </a:accent3>
      <a:accent4>
        <a:srgbClr val="009E49"/>
      </a:accent4>
      <a:accent5>
        <a:srgbClr val="00B294"/>
      </a:accent5>
      <a:accent6>
        <a:srgbClr val="0072C6"/>
      </a:accent6>
      <a:hlink>
        <a:srgbClr val="00BCF2"/>
      </a:hlink>
      <a:folHlink>
        <a:srgbClr val="00BCF2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noAutofit/>
      </a:bodyPr>
      <a:lstStyle>
        <a:defPPr defTabSz="932180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模板">
  <a:themeElements>
    <a:clrScheme name="模板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模板">
      <a:majorFont>
        <a:latin typeface="Calibri Light"/>
        <a:ea typeface="微软雅黑"/>
        <a:cs typeface=""/>
      </a:majorFont>
      <a:minorFont>
        <a:latin typeface="Calibri Light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模板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TEE14 Speaker PPT Template">
  <a:themeElements>
    <a:clrScheme name="Custom 1">
      <a:dk1>
        <a:srgbClr val="505050"/>
      </a:dk1>
      <a:lt1>
        <a:srgbClr val="FFFFFF"/>
      </a:lt1>
      <a:dk2>
        <a:srgbClr val="442359"/>
      </a:dk2>
      <a:lt2>
        <a:srgbClr val="68217A"/>
      </a:lt2>
      <a:accent1>
        <a:srgbClr val="7FBA00"/>
      </a:accent1>
      <a:accent2>
        <a:srgbClr val="DC3C00"/>
      </a:accent2>
      <a:accent3>
        <a:srgbClr val="002050"/>
      </a:accent3>
      <a:accent4>
        <a:srgbClr val="009E49"/>
      </a:accent4>
      <a:accent5>
        <a:srgbClr val="00B294"/>
      </a:accent5>
      <a:accent6>
        <a:srgbClr val="0072C6"/>
      </a:accent6>
      <a:hlink>
        <a:srgbClr val="00BCF2"/>
      </a:hlink>
      <a:folHlink>
        <a:srgbClr val="00BCF2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noAutofit/>
      </a:bodyPr>
      <a:lstStyle>
        <a:defPPr defTabSz="932180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731</Words>
  <Application>Microsoft Office PowerPoint</Application>
  <PresentationFormat>自定义</PresentationFormat>
  <Paragraphs>198</Paragraphs>
  <Slides>39</Slides>
  <Notes>37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10</vt:i4>
      </vt:variant>
      <vt:variant>
        <vt:lpstr>幻灯片标题</vt:lpstr>
      </vt:variant>
      <vt:variant>
        <vt:i4>39</vt:i4>
      </vt:variant>
    </vt:vector>
  </HeadingPairs>
  <TitlesOfParts>
    <vt:vector size="61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Consolas</vt:lpstr>
      <vt:lpstr>Segoe UI</vt:lpstr>
      <vt:lpstr>Segoe UI Light</vt:lpstr>
      <vt:lpstr>Tahoma</vt:lpstr>
      <vt:lpstr>Wingdings</vt:lpstr>
      <vt:lpstr>自定义设计方案</vt:lpstr>
      <vt:lpstr>12_Office 主题</vt:lpstr>
      <vt:lpstr>13_Office 主题</vt:lpstr>
      <vt:lpstr>TEE14 Speaker PPT Template</vt:lpstr>
      <vt:lpstr>模板</vt:lpstr>
      <vt:lpstr>4_TEE14 Speaker PPT Template</vt:lpstr>
      <vt:lpstr>1_自定义设计方案</vt:lpstr>
      <vt:lpstr>1_Office 主题</vt:lpstr>
      <vt:lpstr>2_自定义设计方案</vt:lpstr>
      <vt:lpstr>72_Metro Template Light 16x9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胡 子琦</dc:creator>
  <cp:lastModifiedBy>卫玉</cp:lastModifiedBy>
  <cp:revision>43</cp:revision>
  <dcterms:created xsi:type="dcterms:W3CDTF">2018-09-06T20:03:00Z</dcterms:created>
  <dcterms:modified xsi:type="dcterms:W3CDTF">2020-02-23T08:24:13Z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