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  <p:sldMasterId id="2147483673" r:id="rId3"/>
    <p:sldMasterId id="2147483675" r:id="rId4"/>
    <p:sldMasterId id="2147483677" r:id="rId5"/>
    <p:sldMasterId id="2147483679" r:id="rId6"/>
    <p:sldMasterId id="2147483683" r:id="rId7"/>
    <p:sldMasterId id="2147483685" r:id="rId8"/>
    <p:sldMasterId id="2147483689" r:id="rId9"/>
    <p:sldMasterId id="2147483693" r:id="rId10"/>
    <p:sldMasterId id="2147483697" r:id="rId11"/>
    <p:sldMasterId id="2147483707" r:id="rId12"/>
  </p:sldMasterIdLst>
  <p:sldIdLst>
    <p:sldId id="274" r:id="rId13"/>
    <p:sldId id="277" r:id="rId14"/>
    <p:sldId id="280" r:id="rId15"/>
    <p:sldId id="283" r:id="rId16"/>
    <p:sldId id="286" r:id="rId17"/>
    <p:sldId id="292" r:id="rId18"/>
    <p:sldId id="295" r:id="rId19"/>
    <p:sldId id="301" r:id="rId20"/>
    <p:sldId id="307" r:id="rId21"/>
    <p:sldId id="313" r:id="rId22"/>
    <p:sldId id="328" r:id="rId23"/>
  </p:sldIdLst>
  <p:sldSz cx="9144000" cy="5143500" type="screen16x9"/>
  <p:notesSz cx="6858000" cy="9144000"/>
  <p:custDataLst>
    <p:tags r:id="rId24"/>
  </p:custDataLst>
  <p:defaultTextStyle>
    <a:defPPr>
      <a:defRPr lang="en-US" smtId="4294967295"/>
    </a:defPPr>
    <a:lvl1pPr marL="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408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 smtId="4294967295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mtId="4294967295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mtId="4294967295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mtId="4294967295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mtId="4294967295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smtId="4294967295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smtId="4294967295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smtId="4294967295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smtId="42949672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49F3B43-1F89-4753-A032-32ECFA33D84A}" type="datetimeFigureOut">
              <a:rPr lang="en-US" smtClean="0" smtId="4294967295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B8C4DC5-1F95-42E2-AB63-25C697BC2774}" type="datetimeFigureOut">
              <a:rPr lang="en-US" smtClean="0" smtId="4294967295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32AB047-40FC-4911-A6F4-1B37A2CDC38B}" type="datetimeFigureOut">
              <a:rPr lang="en-US" smtClean="0" smtId="4294967295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F0915D-CDBD-4736-BE84-05FE8F77B234}" type="datetimeFigureOut">
              <a:rPr lang="en-US" smtClean="0" smtId="4294967295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 smtId="429496729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 smtId="4294967295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 smtId="4294967295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 smtId="4294967295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 smtId="4294967295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 smtId="4294967295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 smtId="4294967295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 smtId="4294967295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 smtId="4294967295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 smtId="42949672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28F0291-E1EB-467D-92DF-3E6FF61DDE6D}" type="datetimeFigureOut">
              <a:rPr lang="en-US" smtClean="0" smtId="4294967295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 smtId="4294967295"/>
            </a:lvl1pPr>
            <a:lvl2pPr>
              <a:defRPr sz="2400" smtId="4294967295"/>
            </a:lvl2pPr>
            <a:lvl3pPr>
              <a:defRPr sz="2000" smtId="4294967295"/>
            </a:lvl3pPr>
            <a:lvl4pPr>
              <a:defRPr sz="1800" smtId="4294967295"/>
            </a:lvl4pPr>
            <a:lvl5pPr>
              <a:defRPr sz="1800" smtId="4294967295"/>
            </a:lvl5pPr>
            <a:lvl6pPr>
              <a:defRPr sz="1800" smtId="4294967295"/>
            </a:lvl6pPr>
            <a:lvl7pPr>
              <a:defRPr sz="1800" smtId="4294967295"/>
            </a:lvl7pPr>
            <a:lvl8pPr>
              <a:defRPr sz="1800" smtId="4294967295"/>
            </a:lvl8pPr>
            <a:lvl9pPr>
              <a:defRPr sz="1800" smtId="4294967295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 smtId="4294967295"/>
            </a:lvl1pPr>
            <a:lvl2pPr>
              <a:defRPr sz="2400" smtId="4294967295"/>
            </a:lvl2pPr>
            <a:lvl3pPr>
              <a:defRPr sz="2000" smtId="4294967295"/>
            </a:lvl3pPr>
            <a:lvl4pPr>
              <a:defRPr sz="1800" smtId="4294967295"/>
            </a:lvl4pPr>
            <a:lvl5pPr>
              <a:defRPr sz="1800" smtId="4294967295"/>
            </a:lvl5pPr>
            <a:lvl6pPr>
              <a:defRPr sz="1800" smtId="4294967295"/>
            </a:lvl6pPr>
            <a:lvl7pPr>
              <a:defRPr sz="1800" smtId="4294967295"/>
            </a:lvl7pPr>
            <a:lvl8pPr>
              <a:defRPr sz="1800" smtId="4294967295"/>
            </a:lvl8pPr>
            <a:lvl9pPr>
              <a:defRPr sz="1800" smtId="4294967295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29342B32-E2BF-4EA6-B01A-C47BED6BDC5D}" type="datetimeFigureOut">
              <a:rPr lang="en-US" smtClean="0" smtId="4294967295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 smtId="4294967295"/>
            </a:lvl1pPr>
            <a:lvl2pPr marL="457200" indent="0">
              <a:buNone/>
              <a:defRPr sz="2000" b="1" smtId="4294967295"/>
            </a:lvl2pPr>
            <a:lvl3pPr marL="914400" indent="0">
              <a:buNone/>
              <a:defRPr sz="1800" b="1" smtId="4294967295"/>
            </a:lvl3pPr>
            <a:lvl4pPr marL="1371600" indent="0">
              <a:buNone/>
              <a:defRPr sz="1600" b="1" smtId="4294967295"/>
            </a:lvl4pPr>
            <a:lvl5pPr marL="1828800" indent="0">
              <a:buNone/>
              <a:defRPr sz="1600" b="1" smtId="4294967295"/>
            </a:lvl5pPr>
            <a:lvl6pPr marL="2286000" indent="0">
              <a:buNone/>
              <a:defRPr sz="1600" b="1" smtId="4294967295"/>
            </a:lvl6pPr>
            <a:lvl7pPr marL="2743200" indent="0">
              <a:buNone/>
              <a:defRPr sz="1600" b="1" smtId="4294967295"/>
            </a:lvl7pPr>
            <a:lvl8pPr marL="3200400" indent="0">
              <a:buNone/>
              <a:defRPr sz="1600" b="1" smtId="4294967295"/>
            </a:lvl8pPr>
            <a:lvl9pPr marL="3657600" indent="0">
              <a:buNone/>
              <a:defRPr sz="1600" b="1" smtId="4294967295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 smtId="4294967295"/>
            </a:lvl1pPr>
            <a:lvl2pPr>
              <a:defRPr sz="2000" smtId="4294967295"/>
            </a:lvl2pPr>
            <a:lvl3pPr>
              <a:defRPr sz="1800" smtId="4294967295"/>
            </a:lvl3pPr>
            <a:lvl4pPr>
              <a:defRPr sz="1600" smtId="4294967295"/>
            </a:lvl4pPr>
            <a:lvl5pPr>
              <a:defRPr sz="1600" smtId="4294967295"/>
            </a:lvl5pPr>
            <a:lvl6pPr>
              <a:defRPr sz="1600" smtId="4294967295"/>
            </a:lvl6pPr>
            <a:lvl7pPr>
              <a:defRPr sz="1600" smtId="4294967295"/>
            </a:lvl7pPr>
            <a:lvl8pPr>
              <a:defRPr sz="1600" smtId="4294967295"/>
            </a:lvl8pPr>
            <a:lvl9pPr>
              <a:defRPr sz="1600" smtId="4294967295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 smtId="4294967295"/>
            </a:lvl1pPr>
            <a:lvl2pPr marL="457200" indent="0">
              <a:buNone/>
              <a:defRPr sz="2000" b="1" smtId="4294967295"/>
            </a:lvl2pPr>
            <a:lvl3pPr marL="914400" indent="0">
              <a:buNone/>
              <a:defRPr sz="1800" b="1" smtId="4294967295"/>
            </a:lvl3pPr>
            <a:lvl4pPr marL="1371600" indent="0">
              <a:buNone/>
              <a:defRPr sz="1600" b="1" smtId="4294967295"/>
            </a:lvl4pPr>
            <a:lvl5pPr marL="1828800" indent="0">
              <a:buNone/>
              <a:defRPr sz="1600" b="1" smtId="4294967295"/>
            </a:lvl5pPr>
            <a:lvl6pPr marL="2286000" indent="0">
              <a:buNone/>
              <a:defRPr sz="1600" b="1" smtId="4294967295"/>
            </a:lvl6pPr>
            <a:lvl7pPr marL="2743200" indent="0">
              <a:buNone/>
              <a:defRPr sz="1600" b="1" smtId="4294967295"/>
            </a:lvl7pPr>
            <a:lvl8pPr marL="3200400" indent="0">
              <a:buNone/>
              <a:defRPr sz="1600" b="1" smtId="4294967295"/>
            </a:lvl8pPr>
            <a:lvl9pPr marL="3657600" indent="0">
              <a:buNone/>
              <a:defRPr sz="1600" b="1" smtId="4294967295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 smtId="4294967295"/>
            </a:lvl1pPr>
            <a:lvl2pPr>
              <a:defRPr sz="2000" smtId="4294967295"/>
            </a:lvl2pPr>
            <a:lvl3pPr>
              <a:defRPr sz="1800" smtId="4294967295"/>
            </a:lvl3pPr>
            <a:lvl4pPr>
              <a:defRPr sz="1600" smtId="4294967295"/>
            </a:lvl4pPr>
            <a:lvl5pPr>
              <a:defRPr sz="1600" smtId="4294967295"/>
            </a:lvl5pPr>
            <a:lvl6pPr>
              <a:defRPr sz="1600" smtId="4294967295"/>
            </a:lvl6pPr>
            <a:lvl7pPr>
              <a:defRPr sz="1600" smtId="4294967295"/>
            </a:lvl7pPr>
            <a:lvl8pPr>
              <a:defRPr sz="1600" smtId="4294967295"/>
            </a:lvl8pPr>
            <a:lvl9pPr>
              <a:defRPr sz="1600" smtId="4294967295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FF6D91FB-40FE-4BE6-8C2F-4709B62D3655}" type="datetimeFigureOut">
              <a:rPr lang="en-US" smtClean="0" smtId="4294967295"/>
              <a:pPr/>
              <a:t>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CCFF97BE-2FB1-4E3D-AFEE-EB551BB3625A}" type="datetimeFigureOut">
              <a:rPr lang="en-US" smtClean="0" smtId="4294967295"/>
              <a:pPr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E9E4CE04-AA39-4FD6-BD94-51557C8F7039}" type="datetimeFigureOut">
              <a:rPr lang="en-US" smtClean="0" smtId="4294967295"/>
              <a:pPr/>
              <a:t>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 smtId="429496729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 smtId="4294967295"/>
            </a:lvl1pPr>
            <a:lvl2pPr>
              <a:defRPr sz="2800" smtId="4294967295"/>
            </a:lvl2pPr>
            <a:lvl3pPr>
              <a:defRPr sz="2400" smtId="4294967295"/>
            </a:lvl3pPr>
            <a:lvl4pPr>
              <a:defRPr sz="2000" smtId="4294967295"/>
            </a:lvl4pPr>
            <a:lvl5pPr>
              <a:defRPr sz="2000" smtId="4294967295"/>
            </a:lvl5pPr>
            <a:lvl6pPr>
              <a:defRPr sz="2000" smtId="4294967295"/>
            </a:lvl6pPr>
            <a:lvl7pPr>
              <a:defRPr sz="2000" smtId="4294967295"/>
            </a:lvl7pPr>
            <a:lvl8pPr>
              <a:defRPr sz="2000" smtId="4294967295"/>
            </a:lvl8pPr>
            <a:lvl9pPr>
              <a:defRPr sz="2000" smtId="4294967295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 smtId="4294967295"/>
            </a:lvl1pPr>
            <a:lvl2pPr marL="457200" indent="0">
              <a:buNone/>
              <a:defRPr sz="1200" smtId="4294967295"/>
            </a:lvl2pPr>
            <a:lvl3pPr marL="914400" indent="0">
              <a:buNone/>
              <a:defRPr sz="1000" smtId="4294967295"/>
            </a:lvl3pPr>
            <a:lvl4pPr marL="1371600" indent="0">
              <a:buNone/>
              <a:defRPr sz="900" smtId="4294967295"/>
            </a:lvl4pPr>
            <a:lvl5pPr marL="1828800" indent="0">
              <a:buNone/>
              <a:defRPr sz="900" smtId="4294967295"/>
            </a:lvl5pPr>
            <a:lvl6pPr marL="2286000" indent="0">
              <a:buNone/>
              <a:defRPr sz="900" smtId="4294967295"/>
            </a:lvl6pPr>
            <a:lvl7pPr marL="2743200" indent="0">
              <a:buNone/>
              <a:defRPr sz="900" smtId="4294967295"/>
            </a:lvl7pPr>
            <a:lvl8pPr marL="3200400" indent="0">
              <a:buNone/>
              <a:defRPr sz="900" smtId="4294967295"/>
            </a:lvl8pPr>
            <a:lvl9pPr marL="3657600" indent="0">
              <a:buNone/>
              <a:defRPr sz="900" smtId="4294967295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207CD42-1536-4C64-87EF-491ACF5D206A}" type="datetimeFigureOut">
              <a:rPr lang="en-US" smtClean="0" smtId="4294967295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 smtId="429496729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 smtId="4294967295"/>
            </a:lvl1pPr>
            <a:lvl2pPr marL="457200" indent="0">
              <a:buNone/>
              <a:defRPr sz="2800" smtId="4294967295"/>
            </a:lvl2pPr>
            <a:lvl3pPr marL="914400" indent="0">
              <a:buNone/>
              <a:defRPr sz="2400" smtId="4294967295"/>
            </a:lvl3pPr>
            <a:lvl4pPr marL="1371600" indent="0">
              <a:buNone/>
              <a:defRPr sz="2000" smtId="4294967295"/>
            </a:lvl4pPr>
            <a:lvl5pPr marL="1828800" indent="0">
              <a:buNone/>
              <a:defRPr sz="2000" smtId="4294967295"/>
            </a:lvl5pPr>
            <a:lvl6pPr marL="2286000" indent="0">
              <a:buNone/>
              <a:defRPr sz="2000" smtId="4294967295"/>
            </a:lvl6pPr>
            <a:lvl7pPr marL="2743200" indent="0">
              <a:buNone/>
              <a:defRPr sz="2000" smtId="4294967295"/>
            </a:lvl7pPr>
            <a:lvl8pPr marL="3200400" indent="0">
              <a:buNone/>
              <a:defRPr sz="2000" smtId="4294967295"/>
            </a:lvl8pPr>
            <a:lvl9pPr marL="3657600" indent="0">
              <a:buNone/>
              <a:defRPr sz="2000" smtId="42949672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 smtId="4294967295"/>
            </a:lvl1pPr>
            <a:lvl2pPr marL="457200" indent="0">
              <a:buNone/>
              <a:defRPr sz="1200" smtId="4294967295"/>
            </a:lvl2pPr>
            <a:lvl3pPr marL="914400" indent="0">
              <a:buNone/>
              <a:defRPr sz="1000" smtId="4294967295"/>
            </a:lvl3pPr>
            <a:lvl4pPr marL="1371600" indent="0">
              <a:buNone/>
              <a:defRPr sz="900" smtId="4294967295"/>
            </a:lvl4pPr>
            <a:lvl5pPr marL="1828800" indent="0">
              <a:buNone/>
              <a:defRPr sz="900" smtId="4294967295"/>
            </a:lvl5pPr>
            <a:lvl6pPr marL="2286000" indent="0">
              <a:buNone/>
              <a:defRPr sz="900" smtId="4294967295"/>
            </a:lvl6pPr>
            <a:lvl7pPr marL="2743200" indent="0">
              <a:buNone/>
              <a:defRPr sz="900" smtId="4294967295"/>
            </a:lvl7pPr>
            <a:lvl8pPr marL="3200400" indent="0">
              <a:buNone/>
              <a:defRPr sz="900" smtId="4294967295"/>
            </a:lvl8pPr>
            <a:lvl9pPr marL="3657600" indent="0">
              <a:buNone/>
              <a:defRPr sz="900" smtId="4294967295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1D31A6D5-1A08-4AB5-8AA2-60C8F966A29D}" type="datetimeFigureOut">
              <a:rPr lang="en-US" smtClean="0" smtId="4294967295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 smtId="429496729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smtId="4294967295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smtId="4294967295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smtId="4294967295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smtId="4294967295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smtId="4294967295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smtId="4294967295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smtId="4294967295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smtId="4294967295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smtId="4294967295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 smtId="4294967295"/>
      </a:defPPr>
      <a:lvl1pPr marL="0" algn="l" defTabSz="914400" rtl="0" eaLnBrk="1" latinLnBrk="0" hangingPunct="1">
        <a:defRPr sz="1800" kern="1200" smtId="4294967295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 smtId="4294967295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 smtId="4294967295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 smtId="4294967295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 smtId="4294967295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 smtId="4294967295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 smtId="4294967295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 smtId="4294967295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 smtId="4294967295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77340" y="1240001"/>
            <a:ext cx="6452246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3751"/>
              </a:lnSpc>
              <a:spcBef>
                <a:spcPct val="0"/>
              </a:spcBef>
              <a:spcAft>
                <a:spcPct val="0"/>
              </a:spcAft>
            </a:pPr>
            <a:r>
              <a:rPr sz="3600" dirty="0" err="1">
                <a:solidFill>
                  <a:srgbClr val="7FB994"/>
                </a:solidFill>
                <a:latin typeface="QPHLQF+MicrosoftYaHei-Bold"/>
                <a:cs typeface="QPHLQF+MicrosoftYaHei-Bold"/>
              </a:rPr>
              <a:t>智慧树</a:t>
            </a:r>
            <a:r>
              <a:rPr lang="zh-CN" altLang="en-US" sz="3600" dirty="0">
                <a:solidFill>
                  <a:srgbClr val="7FB994"/>
                </a:solidFill>
                <a:latin typeface="QPHLQF+MicrosoftYaHei-Bold"/>
                <a:cs typeface="QPHLQF+MicrosoftYaHei-Bold"/>
              </a:rPr>
              <a:t>平台</a:t>
            </a:r>
            <a:r>
              <a:rPr sz="3600" dirty="0" err="1">
                <a:solidFill>
                  <a:srgbClr val="7FB994"/>
                </a:solidFill>
                <a:latin typeface="QPHLQF+MicrosoftYaHei-Bold"/>
                <a:cs typeface="QPHLQF+MicrosoftYaHei-Bold"/>
              </a:rPr>
              <a:t>两种学习方式</a:t>
            </a:r>
            <a:endParaRPr sz="3600" dirty="0">
              <a:solidFill>
                <a:srgbClr val="7FB994"/>
              </a:solidFill>
              <a:latin typeface="QPHLQF+MicrosoftYaHei-Bold"/>
              <a:cs typeface="QPHLQF+MicrosoftYaHei-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77340" y="2312854"/>
            <a:ext cx="4954269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3751"/>
              </a:lnSpc>
              <a:spcBef>
                <a:spcPct val="0"/>
              </a:spcBef>
              <a:spcAft>
                <a:spcPct val="0"/>
              </a:spcAft>
            </a:pPr>
            <a:r>
              <a:rPr sz="3600" dirty="0">
                <a:solidFill>
                  <a:srgbClr val="DF3321"/>
                </a:solidFill>
                <a:latin typeface="EOFKNQ+ArialMT"/>
                <a:cs typeface="EOFKNQ+ArialMT"/>
              </a:rPr>
              <a:t>•</a:t>
            </a:r>
            <a:r>
              <a:rPr sz="3600" spc="2339" dirty="0">
                <a:solidFill>
                  <a:srgbClr val="DF3321"/>
                </a:solidFill>
                <a:latin typeface="Times New Roman"/>
                <a:cs typeface="Times New Roman"/>
              </a:rPr>
              <a:t> </a:t>
            </a:r>
            <a:r>
              <a:rPr sz="3600" spc="15" dirty="0">
                <a:solidFill>
                  <a:srgbClr val="DF3321"/>
                </a:solidFill>
                <a:latin typeface="SimSun"/>
                <a:cs typeface="SimSun"/>
              </a:rPr>
              <a:t>手机</a:t>
            </a:r>
            <a:r>
              <a:rPr sz="3600" b="1" dirty="0">
                <a:solidFill>
                  <a:srgbClr val="DF3321"/>
                </a:solidFill>
                <a:latin typeface="Calibri"/>
                <a:cs typeface="Calibri"/>
              </a:rPr>
              <a:t>APP</a:t>
            </a:r>
            <a:r>
              <a:rPr lang="zh-CN" altLang="en-US" sz="3600" b="1" dirty="0">
                <a:solidFill>
                  <a:srgbClr val="DF3321"/>
                </a:solidFill>
                <a:latin typeface="Calibri"/>
                <a:cs typeface="Calibri"/>
              </a:rPr>
              <a:t>端</a:t>
            </a:r>
            <a:r>
              <a:rPr sz="3600" spc="15" dirty="0">
                <a:solidFill>
                  <a:srgbClr val="DF3321"/>
                </a:solidFill>
                <a:latin typeface="SimSun"/>
                <a:cs typeface="SimSun"/>
              </a:rPr>
              <a:t>登入学习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ct val="0"/>
              </a:spcAft>
            </a:pPr>
            <a:r>
              <a:rPr sz="3600" dirty="0">
                <a:solidFill>
                  <a:srgbClr val="DF3321"/>
                </a:solidFill>
                <a:latin typeface="EOFKNQ+ArialMT"/>
                <a:cs typeface="EOFKNQ+ArialMT"/>
              </a:rPr>
              <a:t>•</a:t>
            </a:r>
            <a:r>
              <a:rPr sz="3600" spc="2339" dirty="0">
                <a:solidFill>
                  <a:srgbClr val="DF3321"/>
                </a:solidFill>
                <a:latin typeface="Times New Roman"/>
                <a:cs typeface="Times New Roman"/>
              </a:rPr>
              <a:t> </a:t>
            </a:r>
            <a:r>
              <a:rPr sz="3600" spc="15" dirty="0">
                <a:solidFill>
                  <a:srgbClr val="DF3321"/>
                </a:solidFill>
                <a:latin typeface="SimSun"/>
                <a:cs typeface="SimSun"/>
              </a:rPr>
              <a:t>电脑</a:t>
            </a:r>
            <a:r>
              <a:rPr sz="3600" b="1" dirty="0">
                <a:solidFill>
                  <a:srgbClr val="DF3321"/>
                </a:solidFill>
                <a:latin typeface="Calibri"/>
                <a:cs typeface="Calibri"/>
              </a:rPr>
              <a:t>PC</a:t>
            </a:r>
            <a:r>
              <a:rPr sz="3600" spc="15" dirty="0">
                <a:solidFill>
                  <a:srgbClr val="DF3321"/>
                </a:solidFill>
                <a:latin typeface="SimSun"/>
                <a:cs typeface="SimSun"/>
              </a:rPr>
              <a:t>端登入学习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5551" y="741332"/>
            <a:ext cx="2473969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4D9D6A"/>
                </a:solidFill>
                <a:latin typeface="WCPAFM+MicrosoftYaHei-Bold"/>
                <a:cs typeface="WCPAFM+MicrosoftYaHei-Bold"/>
              </a:rPr>
              <a:t>3</a:t>
            </a:r>
            <a:r>
              <a:rPr sz="2400" dirty="0">
                <a:solidFill>
                  <a:srgbClr val="4D9D6A"/>
                </a:solidFill>
                <a:latin typeface="WCPAFM+MicrosoftYaHei-Bold"/>
                <a:cs typeface="WCPAFM+MicrosoftYaHei-Bold"/>
              </a:rPr>
              <a:t>）问题处理：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1555" y="1237885"/>
            <a:ext cx="4685283" cy="9511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089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FF0000"/>
                </a:solidFill>
                <a:latin typeface="WCPAFM+MicrosoftYaHei-Bold"/>
                <a:cs typeface="WCPAFM+MicrosoftYaHei-Bold"/>
              </a:rPr>
              <a:t>在报道及学习过程中如果遇到操作问</a:t>
            </a:r>
          </a:p>
          <a:p>
            <a:pPr marL="0" marR="0">
              <a:lnSpc>
                <a:spcPts val="2089"/>
              </a:lnSpc>
              <a:spcBef>
                <a:spcPts val="310"/>
              </a:spcBef>
              <a:spcAft>
                <a:spcPct val="0"/>
              </a:spcAft>
            </a:pPr>
            <a:r>
              <a:rPr sz="2000">
                <a:solidFill>
                  <a:srgbClr val="FF0000"/>
                </a:solidFill>
                <a:latin typeface="WCPAFM+MicrosoftYaHei-Bold"/>
                <a:cs typeface="WCPAFM+MicrosoftYaHei-Bold"/>
              </a:rPr>
              <a:t>题请及时联系在线客服来解决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85065" y="3028983"/>
            <a:ext cx="3037109" cy="759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WCPAFM+MicrosoftYaHei-Bold"/>
                <a:cs typeface="WCPAFM+MicrosoftYaHei-Bold"/>
              </a:rPr>
              <a:t>点击“小人头”可切换至人工</a:t>
            </a:r>
          </a:p>
          <a:p>
            <a:pPr marL="0" marR="0">
              <a:lnSpc>
                <a:spcPts val="1661"/>
              </a:lnSpc>
              <a:spcBef>
                <a:spcPts val="208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WCPAFM+MicrosoftYaHei-Bold"/>
                <a:cs typeface="WCPAFM+MicrosoftYaHei-Bold"/>
              </a:rPr>
              <a:t>客服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0"/>
            <a:ext cx="3403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27071" y="2238692"/>
            <a:ext cx="4648200" cy="152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sz="4800" spc="300">
                <a:solidFill>
                  <a:srgbClr val="0D534E"/>
                </a:solidFill>
                <a:latin typeface="SRJHQW+YouYuan"/>
                <a:cs typeface="SRJHQW+YouYuan"/>
              </a:rPr>
              <a:t>THANK YOU </a:t>
            </a:r>
            <a:r>
              <a:rPr sz="4800">
                <a:solidFill>
                  <a:srgbClr val="0D534E"/>
                </a:solidFill>
                <a:latin typeface="SRJHQW+YouYuan"/>
                <a:cs typeface="SRJHQW+YouYuan"/>
              </a:rPr>
              <a:t>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9908" y="275995"/>
            <a:ext cx="2416175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7FB994"/>
                </a:solidFill>
                <a:latin typeface="UGJGON+MicrosoftYaHei-Bold"/>
                <a:cs typeface="UGJGON+MicrosoftYaHei-Bold"/>
              </a:rPr>
              <a:t>APP端登录流程演示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55972" y="2037481"/>
            <a:ext cx="2590800" cy="114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sz="2400" dirty="0">
                <a:solidFill>
                  <a:srgbClr val="4D9D6A"/>
                </a:solidFill>
                <a:latin typeface="UGJGON+MicrosoftYaHei-Bold"/>
                <a:cs typeface="UGJGON+MicrosoftYaHei-Bold"/>
              </a:rPr>
              <a:t>扫码下载手机端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ct val="0"/>
              </a:spcAft>
            </a:pPr>
            <a:r>
              <a:rPr sz="2400" dirty="0">
                <a:solidFill>
                  <a:srgbClr val="4D9D6A"/>
                </a:solidFill>
                <a:latin typeface="UGJGON+MicrosoftYaHei-Bold"/>
                <a:cs typeface="UGJGON+MicrosoftYaHei-Bold"/>
              </a:rPr>
              <a:t>知到APP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1941" y="409273"/>
            <a:ext cx="2689624" cy="646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089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DINVQC+MicrosoftYaHei-Bold"/>
                <a:cs typeface="DINVQC+MicrosoftYaHei-Bold"/>
              </a:rPr>
              <a:t>APP端登录流程演示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25942" y="690291"/>
            <a:ext cx="1320165" cy="51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DINVQC+MicrosoftYaHei-Bold"/>
                <a:cs typeface="DINVQC+MicrosoftYaHei-Bold"/>
              </a:rPr>
              <a:t>可进行搜索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1759" y="905103"/>
            <a:ext cx="1243964" cy="903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912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B050"/>
                </a:solidFill>
                <a:latin typeface="LVFNKQ+MicrosoftYaHei"/>
                <a:cs typeface="LVFNKQ+MicrosoftYaHei"/>
              </a:rPr>
              <a:t>新生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86365" y="1329583"/>
            <a:ext cx="1523365" cy="51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DINVQC+MicrosoftYaHei-Bold"/>
                <a:cs typeface="DINVQC+MicrosoftYaHei-Bold"/>
              </a:rPr>
              <a:t>点击学号登录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2178" y="1538371"/>
            <a:ext cx="780659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4">
                <a:solidFill>
                  <a:srgbClr val="FF0000"/>
                </a:solidFill>
                <a:latin typeface="DINVQC+MicrosoftYaHei-Bold"/>
                <a:cs typeface="DINVQC+MicrosoftYaHei-Bold"/>
              </a:rPr>
              <a:t>Step1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84794" y="2890883"/>
            <a:ext cx="1055197" cy="51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4D9D6A"/>
                </a:solidFill>
                <a:latin typeface="DINVQC+MicrosoftYaHei-Bold"/>
                <a:cs typeface="DINVQC+MicrosoftYaHei-Bold"/>
              </a:rPr>
              <a:t>123456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0694" y="275504"/>
            <a:ext cx="2689624" cy="646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089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JWSNJC+MicrosoftYaHei-Bold"/>
                <a:cs typeface="JWSNJC+MicrosoftYaHei-Bold"/>
              </a:rPr>
              <a:t>APP端登录流程演示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1169" y="743978"/>
            <a:ext cx="1243965" cy="903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912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B050"/>
                </a:solidFill>
                <a:latin typeface="JJOWEG+MicrosoftYaHei"/>
                <a:cs typeface="JJOWEG+MicrosoftYaHei"/>
              </a:rPr>
              <a:t>新生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12935" y="1114344"/>
            <a:ext cx="780659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4">
                <a:solidFill>
                  <a:srgbClr val="FF0000"/>
                </a:solidFill>
                <a:latin typeface="JWSNJC+MicrosoftYaHei-Bold"/>
                <a:cs typeface="JWSNJC+MicrosoftYaHei-Bold"/>
              </a:rPr>
              <a:t>Step2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72772" y="1139972"/>
            <a:ext cx="780659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4">
                <a:solidFill>
                  <a:srgbClr val="FF0000"/>
                </a:solidFill>
                <a:latin typeface="JWSNJC+MicrosoftYaHei-Bold"/>
                <a:cs typeface="JWSNJC+MicrosoftYaHei-Bold"/>
              </a:rPr>
              <a:t>Step3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6943" y="2430470"/>
            <a:ext cx="1116964" cy="759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JWSNJC+MicrosoftYaHei-Bold"/>
                <a:cs typeface="JWSNJC+MicrosoftYaHei-Bold"/>
              </a:rPr>
              <a:t>验证“姓</a:t>
            </a:r>
          </a:p>
          <a:p>
            <a:pPr marL="0" marR="0">
              <a:lnSpc>
                <a:spcPts val="1661"/>
              </a:lnSpc>
              <a:spcBef>
                <a:spcPts val="208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JWSNJC+MicrosoftYaHei-Bold"/>
                <a:cs typeface="JWSNJC+MicrosoftYaHei-Bold"/>
              </a:rPr>
              <a:t>氏”首字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434998" y="2636185"/>
            <a:ext cx="1320165" cy="51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JWSNJC+MicrosoftYaHei-Bold"/>
                <a:cs typeface="JWSNJC+MicrosoftYaHei-Bold"/>
              </a:rPr>
              <a:t>绑定手机号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9421" y="205324"/>
            <a:ext cx="2689624" cy="646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089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KQNWMA+MicrosoftYaHei-Bold"/>
                <a:cs typeface="KQNWMA+MicrosoftYaHei-Bold"/>
              </a:rPr>
              <a:t>APP端登录流程演示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34602" y="635986"/>
            <a:ext cx="780659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4">
                <a:solidFill>
                  <a:srgbClr val="FF0000"/>
                </a:solidFill>
                <a:latin typeface="KQNWMA+MicrosoftYaHei-Bold"/>
                <a:cs typeface="KQNWMA+MicrosoftYaHei-Bold"/>
              </a:rPr>
              <a:t>Step4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53708" y="635096"/>
            <a:ext cx="780659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4">
                <a:solidFill>
                  <a:srgbClr val="FF0000"/>
                </a:solidFill>
                <a:latin typeface="KQNWMA+MicrosoftYaHei-Bold"/>
                <a:cs typeface="KQNWMA+MicrosoftYaHei-Bold"/>
              </a:rPr>
              <a:t>Step5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5600" y="937018"/>
            <a:ext cx="1243964" cy="903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912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B050"/>
                </a:solidFill>
                <a:latin typeface="HITMIH+MicrosoftYaHei"/>
                <a:cs typeface="HITMIH+MicrosoftYaHei"/>
              </a:rPr>
              <a:t>新生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4218" y="2092650"/>
            <a:ext cx="1523364" cy="51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KQNWMA+MicrosoftYaHei-Bold"/>
                <a:cs typeface="KQNWMA+MicrosoftYaHei-Bold"/>
              </a:rPr>
              <a:t>修改初始密码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19821" y="2955222"/>
            <a:ext cx="1116965" cy="51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KQNWMA+MicrosoftYaHei-Bold"/>
                <a:cs typeface="KQNWMA+MicrosoftYaHei-Bold"/>
              </a:rPr>
              <a:t>确认课程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83538" y="247073"/>
            <a:ext cx="2996356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53976C"/>
                </a:solidFill>
                <a:latin typeface="TLOUWL+MicrosoftYaHei-Bold"/>
                <a:cs typeface="TLOUWL+MicrosoftYaHei-Bold"/>
              </a:rPr>
              <a:t>PC端登录流程演示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8075" y="728036"/>
            <a:ext cx="6324695" cy="516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7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4D9D6A"/>
                </a:solidFill>
                <a:latin typeface="TLOUWL+MicrosoftYaHei-Bold"/>
                <a:cs typeface="TLOUWL+MicrosoftYaHei-Bold"/>
              </a:rPr>
              <a:t>登录智慧树官网</a:t>
            </a:r>
            <a:r>
              <a:rPr sz="1600" u="sng">
                <a:solidFill>
                  <a:srgbClr val="262626"/>
                </a:solidFill>
                <a:latin typeface="TLOUWL+MicrosoftYaHei-Bold"/>
                <a:cs typeface="TLOUWL+MicrosoftYaHei-Bold"/>
              </a:rPr>
              <a:t>www.zhihuishu.com</a:t>
            </a:r>
            <a:r>
              <a:rPr sz="1600">
                <a:solidFill>
                  <a:srgbClr val="4D9D6A"/>
                </a:solidFill>
                <a:latin typeface="TLOUWL+MicrosoftYaHei-Bold"/>
                <a:cs typeface="TLOUWL+MicrosoftYaHei-Bold"/>
              </a:rPr>
              <a:t>点击右上角的登录按钮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72108" y="236278"/>
            <a:ext cx="2996356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53976C"/>
                </a:solidFill>
                <a:latin typeface="BQKUWP+MicrosoftYaHei-Bold"/>
                <a:cs typeface="BQKUWP+MicrosoftYaHei-Bold"/>
              </a:rPr>
              <a:t>PC端登录流程演示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8075" y="728036"/>
            <a:ext cx="6324695" cy="516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7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4D9D6A"/>
                </a:solidFill>
                <a:latin typeface="BQKUWP+MicrosoftYaHei-Bold"/>
                <a:cs typeface="BQKUWP+MicrosoftYaHei-Bold"/>
              </a:rPr>
              <a:t>登录智慧树官网</a:t>
            </a:r>
            <a:r>
              <a:rPr sz="1600" u="sng">
                <a:solidFill>
                  <a:srgbClr val="262626"/>
                </a:solidFill>
                <a:latin typeface="BQKUWP+MicrosoftYaHei-Bold"/>
                <a:cs typeface="BQKUWP+MicrosoftYaHei-Bold"/>
              </a:rPr>
              <a:t>www.zhihuishu.com</a:t>
            </a:r>
            <a:r>
              <a:rPr sz="1600">
                <a:solidFill>
                  <a:srgbClr val="4D9D6A"/>
                </a:solidFill>
                <a:latin typeface="BQKUWP+MicrosoftYaHei-Bold"/>
                <a:cs typeface="BQKUWP+MicrosoftYaHei-Bold"/>
              </a:rPr>
              <a:t>点击右上角的登录按钮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59636" y="1232619"/>
            <a:ext cx="2132964" cy="51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4D9D6A"/>
                </a:solidFill>
                <a:latin typeface="BQKUWP+MicrosoftYaHei-Bold"/>
                <a:cs typeface="BQKUWP+MicrosoftYaHei-Bold"/>
              </a:rPr>
              <a:t>新生：通过学号登录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92077" y="1232619"/>
            <a:ext cx="3037109" cy="51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4D9D6A"/>
                </a:solidFill>
                <a:latin typeface="BQKUWP+MicrosoftYaHei-Bold"/>
                <a:cs typeface="BQKUWP+MicrosoftYaHei-Bold"/>
              </a:rPr>
              <a:t>老生：学号或者手机号码登录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92006" y="3047233"/>
            <a:ext cx="1826102" cy="805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BQKUWP+MicrosoftYaHei-Bold"/>
                <a:cs typeface="BQKUWP+MicrosoftYaHei-Bold"/>
              </a:rPr>
              <a:t>请输入正确的学号</a:t>
            </a:r>
          </a:p>
          <a:p>
            <a:pPr marL="11087" marR="0">
              <a:lnSpc>
                <a:spcPts val="1463"/>
              </a:lnSpc>
              <a:spcBef>
                <a:spcPts val="1266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BQKUWP+MicrosoftYaHei-Bold"/>
                <a:cs typeface="BQKUWP+MicrosoftYaHei-Bold"/>
              </a:rPr>
              <a:t>初始密码为123456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8977" y="427007"/>
            <a:ext cx="2778769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4D9D6A"/>
                </a:solidFill>
                <a:latin typeface="WMQWHC+MicrosoftYaHei-Bold"/>
                <a:cs typeface="WMQWHC+MicrosoftYaHei-Bold"/>
              </a:rPr>
              <a:t>1）在线教程学习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2963" y="893371"/>
            <a:ext cx="9798043" cy="845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SimSun"/>
                <a:cs typeface="SimSun"/>
              </a:rPr>
              <a:t>登陆智慧树</a:t>
            </a:r>
            <a:r>
              <a:rPr sz="1800">
                <a:solidFill>
                  <a:srgbClr val="FF0000"/>
                </a:solidFill>
                <a:latin typeface="Calibri"/>
                <a:cs typeface="Calibri"/>
              </a:rPr>
              <a:t>www.zhihuishu.com</a:t>
            </a:r>
            <a:r>
              <a:rPr sz="1800">
                <a:solidFill>
                  <a:srgbClr val="000000"/>
                </a:solidFill>
                <a:latin typeface="SimSun"/>
                <a:cs typeface="SimSun"/>
              </a:rPr>
              <a:t>进入个人账号。</a:t>
            </a:r>
            <a:r>
              <a:rPr sz="1800">
                <a:solidFill>
                  <a:srgbClr val="FF0000"/>
                </a:solidFill>
                <a:latin typeface="SimSun"/>
                <a:cs typeface="SimSun"/>
              </a:rPr>
              <a:t>【我的学堂】</a:t>
            </a:r>
            <a:r>
              <a:rPr sz="1800">
                <a:solidFill>
                  <a:srgbClr val="000000"/>
                </a:solidFill>
                <a:latin typeface="SimSun"/>
                <a:cs typeface="SimSun"/>
              </a:rPr>
              <a:t>课程列表，点击课程图片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SimSun"/>
                <a:cs typeface="SimSun"/>
              </a:rPr>
              <a:t>或</a:t>
            </a:r>
            <a:r>
              <a:rPr sz="1800">
                <a:solidFill>
                  <a:srgbClr val="FF0000"/>
                </a:solidFill>
                <a:latin typeface="SimSun"/>
                <a:cs typeface="SimSun"/>
              </a:rPr>
              <a:t>【继续学习】</a:t>
            </a:r>
            <a:r>
              <a:rPr sz="1800">
                <a:solidFill>
                  <a:srgbClr val="000000"/>
                </a:solidFill>
                <a:latin typeface="SimSun"/>
                <a:cs typeface="SimSun"/>
              </a:rPr>
              <a:t>按钮进入学习，每个章节视频可重复观看。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8977" y="427007"/>
            <a:ext cx="2473969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4D9D6A"/>
                </a:solidFill>
                <a:latin typeface="ADHFIM+MicrosoftYaHei-Bold"/>
                <a:cs typeface="ADHFIM+MicrosoftYaHei-Bold"/>
              </a:rPr>
              <a:t>2</a:t>
            </a:r>
            <a:r>
              <a:rPr sz="2400" dirty="0">
                <a:solidFill>
                  <a:srgbClr val="4D9D6A"/>
                </a:solidFill>
                <a:latin typeface="ADHFIM+MicrosoftYaHei-Bold"/>
                <a:cs typeface="ADHFIM+MicrosoftYaHei-Bold"/>
              </a:rPr>
              <a:t>）见面课学习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2963" y="893371"/>
            <a:ext cx="3417570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sz="1800" dirty="0">
                <a:solidFill>
                  <a:srgbClr val="000000"/>
                </a:solidFill>
                <a:latin typeface="SimSun"/>
                <a:cs typeface="SimSun"/>
              </a:rPr>
              <a:t>可在</a:t>
            </a:r>
            <a:r>
              <a:rPr sz="1800" dirty="0">
                <a:solidFill>
                  <a:srgbClr val="FF0000"/>
                </a:solidFill>
                <a:latin typeface="SimSun"/>
                <a:cs typeface="SimSun"/>
              </a:rPr>
              <a:t>【见面课】</a:t>
            </a:r>
            <a:r>
              <a:rPr sz="1800" dirty="0">
                <a:solidFill>
                  <a:srgbClr val="000000"/>
                </a:solidFill>
                <a:latin typeface="SimSun"/>
                <a:cs typeface="SimSun"/>
              </a:rPr>
              <a:t>栏目中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ct val="0"/>
              </a:spcAft>
            </a:pPr>
            <a:r>
              <a:rPr sz="1800" dirty="0">
                <a:solidFill>
                  <a:srgbClr val="000000"/>
                </a:solidFill>
                <a:latin typeface="SimSun"/>
                <a:cs typeface="SimSun"/>
              </a:rPr>
              <a:t>查看见面课的时间。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10.26"/>
  <p:tag name="AS_TITLE" val="Aspose.Slides for .NET 2.0"/>
  <p:tag name="AS_VERSION" val="16.10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119</Words>
  <Application>Microsoft Office PowerPoint</Application>
  <PresentationFormat>全屏显示(16:9)</PresentationFormat>
  <Paragraphs>45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12</vt:i4>
      </vt:variant>
      <vt:variant>
        <vt:lpstr>幻灯片标题</vt:lpstr>
      </vt:variant>
      <vt:variant>
        <vt:i4>11</vt:i4>
      </vt:variant>
    </vt:vector>
  </HeadingPairs>
  <TitlesOfParts>
    <vt:vector size="42" baseType="lpstr">
      <vt:lpstr>ADHFIM+MicrosoftYaHei-Bold</vt:lpstr>
      <vt:lpstr>BQKUWP+MicrosoftYaHei-Bold</vt:lpstr>
      <vt:lpstr>DINVQC+MicrosoftYaHei-Bold</vt:lpstr>
      <vt:lpstr>EOFKNQ+ArialMT</vt:lpstr>
      <vt:lpstr>HITMIH+MicrosoftYaHei</vt:lpstr>
      <vt:lpstr>JJOWEG+MicrosoftYaHei</vt:lpstr>
      <vt:lpstr>JWSNJC+MicrosoftYaHei-Bold</vt:lpstr>
      <vt:lpstr>KQNWMA+MicrosoftYaHei-Bold</vt:lpstr>
      <vt:lpstr>LVFNKQ+MicrosoftYaHei</vt:lpstr>
      <vt:lpstr>QPHLQF+MicrosoftYaHei-Bold</vt:lpstr>
      <vt:lpstr>SRJHQW+YouYuan</vt:lpstr>
      <vt:lpstr>TLOUWL+MicrosoftYaHei-Bold</vt:lpstr>
      <vt:lpstr>UGJGON+MicrosoftYaHei-Bold</vt:lpstr>
      <vt:lpstr>WCPAFM+MicrosoftYaHei-Bold</vt:lpstr>
      <vt:lpstr>WMQWHC+MicrosoftYaHei-Bold</vt:lpstr>
      <vt:lpstr>SimSun</vt:lpstr>
      <vt:lpstr>Arial</vt:lpstr>
      <vt:lpstr>Calibri</vt:lpstr>
      <vt:lpstr>Times New Roman</vt:lpstr>
      <vt:lpstr>Office Theme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卫玉</cp:lastModifiedBy>
  <cp:revision>101</cp:revision>
  <cp:lastPrinted>2018-09-10T12:00:33Z</cp:lastPrinted>
  <dcterms:created xsi:type="dcterms:W3CDTF">2018-09-10T04:00:33Z</dcterms:created>
  <dcterms:modified xsi:type="dcterms:W3CDTF">2020-02-21T16:31:35Z</dcterms:modified>
</cp:coreProperties>
</file>